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webextensions/webextension2.xml" ContentType="application/vnd.ms-office.webextension+xml"/>
  <Override PartName="/ppt/webextensions/webextension3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openxmlformats.org/officeDocument/2006/relationships/custom-properties" Target="docProps/custom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18" r:id="rId4"/>
    <p:sldMasterId id="2147483649" r:id="rId5"/>
  </p:sldMasterIdLst>
  <p:notesMasterIdLst>
    <p:notesMasterId r:id="rId39"/>
  </p:notesMasterIdLst>
  <p:handoutMasterIdLst>
    <p:handoutMasterId r:id="rId40"/>
  </p:handoutMasterIdLst>
  <p:sldIdLst>
    <p:sldId id="2056" r:id="rId6"/>
    <p:sldId id="2076138291" r:id="rId7"/>
    <p:sldId id="2076138298" r:id="rId8"/>
    <p:sldId id="293" r:id="rId9"/>
    <p:sldId id="297" r:id="rId10"/>
    <p:sldId id="4734" r:id="rId11"/>
    <p:sldId id="310" r:id="rId12"/>
    <p:sldId id="2076138301" r:id="rId13"/>
    <p:sldId id="2142533396" r:id="rId14"/>
    <p:sldId id="2142533402" r:id="rId15"/>
    <p:sldId id="289" r:id="rId16"/>
    <p:sldId id="2076138300" r:id="rId17"/>
    <p:sldId id="2142533333" r:id="rId18"/>
    <p:sldId id="2142533336" r:id="rId19"/>
    <p:sldId id="2076138297" r:id="rId20"/>
    <p:sldId id="290" r:id="rId21"/>
    <p:sldId id="2076138303" r:id="rId22"/>
    <p:sldId id="295" r:id="rId23"/>
    <p:sldId id="292" r:id="rId24"/>
    <p:sldId id="257" r:id="rId25"/>
    <p:sldId id="2142533399" r:id="rId26"/>
    <p:sldId id="2142533337" r:id="rId27"/>
    <p:sldId id="269" r:id="rId28"/>
    <p:sldId id="2142533338" r:id="rId29"/>
    <p:sldId id="2076138302" r:id="rId30"/>
    <p:sldId id="2142533398" r:id="rId31"/>
    <p:sldId id="2142533339" r:id="rId32"/>
    <p:sldId id="2076138293" r:id="rId33"/>
    <p:sldId id="2076138296" r:id="rId34"/>
    <p:sldId id="2142533340" r:id="rId35"/>
    <p:sldId id="2142533334" r:id="rId36"/>
    <p:sldId id="2142533401" r:id="rId37"/>
    <p:sldId id="2142533400" r:id="rId38"/>
  </p:sldIdLst>
  <p:sldSz cx="12192000" cy="6858000"/>
  <p:notesSz cx="6858000" cy="9144000"/>
  <p:embeddedFontLst>
    <p:embeddedFont>
      <p:font typeface="Calibri" panose="020F0502020204030204" pitchFamily="34" charset="0"/>
      <p:regular r:id="rId41"/>
      <p:bold r:id="rId42"/>
      <p:italic r:id="rId43"/>
      <p:boldItalic r:id="rId44"/>
    </p:embeddedFont>
    <p:embeddedFont>
      <p:font typeface="Calibri Light" panose="020F0302020204030204" pitchFamily="34" charset="0"/>
      <p:regular r:id="rId45"/>
      <p:italic r:id="rId46"/>
    </p:embeddedFont>
    <p:embeddedFont>
      <p:font typeface="Consolas" panose="020B0609020204030204" pitchFamily="49" charset="0"/>
      <p:regular r:id="rId47"/>
      <p:bold r:id="rId48"/>
      <p:italic r:id="rId49"/>
      <p:boldItalic r:id="rId50"/>
    </p:embeddedFont>
    <p:embeddedFont>
      <p:font typeface="Segoe UI" panose="020B0502040204020203" pitchFamily="34" charset="0"/>
      <p:regular r:id="rId51"/>
      <p:bold r:id="rId52"/>
      <p:italic r:id="rId53"/>
      <p:boldItalic r:id="rId54"/>
    </p:embeddedFont>
    <p:embeddedFont>
      <p:font typeface="Segoe UI Semilight" panose="020B0402040204020203" pitchFamily="34" charset="0"/>
      <p:regular r:id="rId55"/>
      <p:italic r:id="rId56"/>
    </p:embeddedFont>
    <p:embeddedFont>
      <p:font typeface="SpareBank 1" panose="020B0500030000000000" pitchFamily="34" charset="0"/>
      <p:regular r:id="rId57"/>
      <p:bold r:id="rId58"/>
      <p:italic r:id="rId59"/>
      <p:boldItalic r:id="rId60"/>
    </p:embeddedFont>
    <p:embeddedFont>
      <p:font typeface="SpareBank 1 Light" panose="020B0500030000000000" pitchFamily="34" charset="0"/>
      <p:regular r:id="rId61"/>
      <p:italic r:id="rId62"/>
    </p:embeddedFont>
    <p:embeddedFont>
      <p:font typeface="SpareBank 1 Medium" panose="020B0500030000000000" pitchFamily="34" charset="0"/>
      <p:regular r:id="rId63"/>
      <p:italic r:id="rId64"/>
    </p:embeddedFont>
    <p:embeddedFont>
      <p:font typeface="SpareBank 1 Title" panose="020B0500030000000000" pitchFamily="34" charset="0"/>
      <p:regular r:id="rId65"/>
      <p:bold r:id="rId66"/>
    </p:embeddedFont>
    <p:embeddedFont>
      <p:font typeface="SpareBank 1 Title Light" panose="020B0500030000000000" pitchFamily="34" charset="0"/>
      <p:regular r:id="rId6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 inndeling" id="{005DD9BD-3B87-4A97-A94A-4B0A0A2A9A5A}">
          <p14:sldIdLst>
            <p14:sldId id="2056"/>
            <p14:sldId id="2076138291"/>
            <p14:sldId id="2076138298"/>
            <p14:sldId id="293"/>
            <p14:sldId id="297"/>
            <p14:sldId id="4734"/>
            <p14:sldId id="310"/>
            <p14:sldId id="2076138301"/>
            <p14:sldId id="2142533396"/>
            <p14:sldId id="2142533402"/>
            <p14:sldId id="289"/>
            <p14:sldId id="2076138300"/>
            <p14:sldId id="2142533333"/>
          </p14:sldIdLst>
        </p14:section>
        <p14:section name="Inndeling 1" id="{CFFA793E-A636-4539-AA62-6270A8EE92F9}">
          <p14:sldIdLst>
            <p14:sldId id="2142533336"/>
            <p14:sldId id="2076138297"/>
            <p14:sldId id="290"/>
            <p14:sldId id="2076138303"/>
            <p14:sldId id="295"/>
            <p14:sldId id="292"/>
            <p14:sldId id="257"/>
            <p14:sldId id="2142533399"/>
            <p14:sldId id="2142533337"/>
            <p14:sldId id="269"/>
            <p14:sldId id="2142533338"/>
            <p14:sldId id="2076138302"/>
            <p14:sldId id="2142533398"/>
            <p14:sldId id="2142533339"/>
            <p14:sldId id="2076138293"/>
            <p14:sldId id="2076138296"/>
            <p14:sldId id="2142533340"/>
            <p14:sldId id="2142533334"/>
            <p14:sldId id="2142533401"/>
            <p14:sldId id="214253340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3A4EF65C-A1AA-1A5A-4FAC-0007F398E87B}" name="Erhan Mikael Sanlioglu" initials="EMS" userId="S::erhan.sanlioglu@sparebank1.no::fc0fce8c-1149-4ead-9e31-09d5c8a49290" providerId="AD"/>
  <p188:author id="{5FA71A9E-29D4-CE3E-A888-1D5908724341}" name="Matthew Greenham" initials="MG" userId="S::matthew.greenham@sparebank1.no::a0f1d736-a5d2-4a63-908b-ce0badfbf2a3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E9DD"/>
    <a:srgbClr val="201F1E"/>
    <a:srgbClr val="33AF85"/>
    <a:srgbClr val="873953"/>
    <a:srgbClr val="002776"/>
    <a:srgbClr val="F3AFBA"/>
    <a:srgbClr val="D3D3EA"/>
    <a:srgbClr val="7EB5D2"/>
    <a:srgbClr val="005AA4"/>
    <a:srgbClr val="2041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636082B-28DA-432C-8ABE-C2580D2B2C5F}" v="11" dt="2022-10-13T08:08:36.607"/>
    <p1510:client id="{33F7271E-C199-4AC2-82A6-BA0D7AEAB78B}" v="1660" dt="2022-10-13T08:07:53.939"/>
    <p1510:client id="{8949DFA6-F210-4E38-93D1-413BA8A8C5CE}" v="10" dt="2022-10-13T13:03:46.943"/>
    <p1510:client id="{F962AB0D-FEEC-45B4-92C9-B314DF93E4AA}" v="2" dt="2022-10-13T13:22:41.01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67316" autoAdjust="0"/>
  </p:normalViewPr>
  <p:slideViewPr>
    <p:cSldViewPr snapToGrid="0">
      <p:cViewPr varScale="1">
        <p:scale>
          <a:sx n="106" d="100"/>
          <a:sy n="106" d="100"/>
        </p:scale>
        <p:origin x="237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font" Target="fonts/font2.fntdata"/><Relationship Id="rId47" Type="http://schemas.openxmlformats.org/officeDocument/2006/relationships/font" Target="fonts/font7.fntdata"/><Relationship Id="rId63" Type="http://schemas.openxmlformats.org/officeDocument/2006/relationships/font" Target="fonts/font23.fntdata"/><Relationship Id="rId68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handoutMaster" Target="handoutMasters/handoutMaster1.xml"/><Relationship Id="rId45" Type="http://schemas.openxmlformats.org/officeDocument/2006/relationships/font" Target="fonts/font5.fntdata"/><Relationship Id="rId53" Type="http://schemas.openxmlformats.org/officeDocument/2006/relationships/font" Target="fonts/font13.fntdata"/><Relationship Id="rId58" Type="http://schemas.openxmlformats.org/officeDocument/2006/relationships/font" Target="fonts/font18.fntdata"/><Relationship Id="rId66" Type="http://schemas.openxmlformats.org/officeDocument/2006/relationships/font" Target="fonts/font26.fntdata"/><Relationship Id="rId5" Type="http://schemas.openxmlformats.org/officeDocument/2006/relationships/slideMaster" Target="slideMasters/slideMaster2.xml"/><Relationship Id="rId61" Type="http://schemas.openxmlformats.org/officeDocument/2006/relationships/font" Target="fonts/font21.fntdata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font" Target="fonts/font3.fntdata"/><Relationship Id="rId48" Type="http://schemas.openxmlformats.org/officeDocument/2006/relationships/font" Target="fonts/font8.fntdata"/><Relationship Id="rId56" Type="http://schemas.openxmlformats.org/officeDocument/2006/relationships/font" Target="fonts/font16.fntdata"/><Relationship Id="rId64" Type="http://schemas.openxmlformats.org/officeDocument/2006/relationships/font" Target="fonts/font24.fntdata"/><Relationship Id="rId69" Type="http://schemas.openxmlformats.org/officeDocument/2006/relationships/viewProps" Target="viewProps.xml"/><Relationship Id="rId8" Type="http://schemas.openxmlformats.org/officeDocument/2006/relationships/slide" Target="slides/slide3.xml"/><Relationship Id="rId51" Type="http://schemas.openxmlformats.org/officeDocument/2006/relationships/font" Target="fonts/font11.fntdata"/><Relationship Id="rId72" Type="http://schemas.microsoft.com/office/2015/10/relationships/revisionInfo" Target="revisionInfo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font" Target="fonts/font6.fntdata"/><Relationship Id="rId59" Type="http://schemas.openxmlformats.org/officeDocument/2006/relationships/font" Target="fonts/font19.fntdata"/><Relationship Id="rId67" Type="http://schemas.openxmlformats.org/officeDocument/2006/relationships/font" Target="fonts/font27.fntdata"/><Relationship Id="rId20" Type="http://schemas.openxmlformats.org/officeDocument/2006/relationships/slide" Target="slides/slide15.xml"/><Relationship Id="rId41" Type="http://schemas.openxmlformats.org/officeDocument/2006/relationships/font" Target="fonts/font1.fntdata"/><Relationship Id="rId54" Type="http://schemas.openxmlformats.org/officeDocument/2006/relationships/font" Target="fonts/font14.fntdata"/><Relationship Id="rId62" Type="http://schemas.openxmlformats.org/officeDocument/2006/relationships/font" Target="fonts/font22.fntdata"/><Relationship Id="rId7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font" Target="fonts/font9.fntdata"/><Relationship Id="rId57" Type="http://schemas.openxmlformats.org/officeDocument/2006/relationships/font" Target="fonts/font17.fntdata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font" Target="fonts/font4.fntdata"/><Relationship Id="rId52" Type="http://schemas.openxmlformats.org/officeDocument/2006/relationships/font" Target="fonts/font12.fntdata"/><Relationship Id="rId60" Type="http://schemas.openxmlformats.org/officeDocument/2006/relationships/font" Target="fonts/font20.fntdata"/><Relationship Id="rId65" Type="http://schemas.openxmlformats.org/officeDocument/2006/relationships/font" Target="fonts/font25.fntdata"/><Relationship Id="rId73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notesMaster" Target="notesMasters/notesMaster1.xml"/><Relationship Id="rId34" Type="http://schemas.openxmlformats.org/officeDocument/2006/relationships/slide" Target="slides/slide29.xml"/><Relationship Id="rId50" Type="http://schemas.openxmlformats.org/officeDocument/2006/relationships/font" Target="fonts/font10.fntdata"/><Relationship Id="rId55" Type="http://schemas.openxmlformats.org/officeDocument/2006/relationships/font" Target="fonts/font15.fntdata"/><Relationship Id="rId7" Type="http://schemas.openxmlformats.org/officeDocument/2006/relationships/slide" Target="slides/slide2.xml"/><Relationship Id="rId71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B9BD68E-DCF2-457D-B611-B153472136BB}" type="doc">
      <dgm:prSet loTypeId="urn:microsoft.com/office/officeart/2005/8/layout/cycle6" loCatId="cycle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nb-NO"/>
        </a:p>
      </dgm:t>
    </dgm:pt>
    <dgm:pt modelId="{6FF1161E-14ED-44E0-9B70-BCDD0979CF27}">
      <dgm:prSet phldrT="[Tekst]" custT="1"/>
      <dgm:spPr>
        <a:solidFill>
          <a:srgbClr val="005AA4"/>
        </a:solidFill>
      </dgm:spPr>
      <dgm:t>
        <a:bodyPr/>
        <a:lstStyle/>
        <a:p>
          <a:r>
            <a:rPr lang="nb-NO" sz="1000" err="1"/>
            <a:t>Tenants</a:t>
          </a:r>
          <a:r>
            <a:rPr lang="nb-NO" sz="1000"/>
            <a:t> and </a:t>
          </a:r>
          <a:r>
            <a:rPr lang="nb-NO" sz="1000" err="1"/>
            <a:t>billing</a:t>
          </a:r>
          <a:endParaRPr lang="nb-NO" sz="1000"/>
        </a:p>
      </dgm:t>
    </dgm:pt>
    <dgm:pt modelId="{64936D52-F387-49E3-B3E1-4F2546E24F3C}" type="parTrans" cxnId="{3F740F0D-EAB8-49CD-82D6-43FCD1027956}">
      <dgm:prSet/>
      <dgm:spPr/>
      <dgm:t>
        <a:bodyPr/>
        <a:lstStyle/>
        <a:p>
          <a:endParaRPr lang="nb-NO"/>
        </a:p>
      </dgm:t>
    </dgm:pt>
    <dgm:pt modelId="{627327A1-507F-4C3F-8214-51269AC2C2A4}" type="sibTrans" cxnId="{3F740F0D-EAB8-49CD-82D6-43FCD1027956}">
      <dgm:prSet/>
      <dgm:spPr>
        <a:ln>
          <a:noFill/>
        </a:ln>
      </dgm:spPr>
      <dgm:t>
        <a:bodyPr/>
        <a:lstStyle/>
        <a:p>
          <a:endParaRPr lang="nb-NO"/>
        </a:p>
      </dgm:t>
    </dgm:pt>
    <dgm:pt modelId="{4ADD23DE-67E5-4380-86B8-2C9CCCE05251}">
      <dgm:prSet phldrT="[Tekst]" custT="1"/>
      <dgm:spPr>
        <a:solidFill>
          <a:srgbClr val="7EB5D2"/>
        </a:solidFill>
      </dgm:spPr>
      <dgm:t>
        <a:bodyPr/>
        <a:lstStyle/>
        <a:p>
          <a:r>
            <a:rPr lang="nb-NO" sz="1000"/>
            <a:t>IAM</a:t>
          </a:r>
          <a:endParaRPr lang="nb-NO" sz="500"/>
        </a:p>
      </dgm:t>
    </dgm:pt>
    <dgm:pt modelId="{34CB29B5-D7DF-4F24-9EDA-83D062A71336}" type="sibTrans" cxnId="{3D6981BD-141A-4B24-B531-B1FB069F4E3B}">
      <dgm:prSet/>
      <dgm:spPr>
        <a:ln>
          <a:noFill/>
        </a:ln>
      </dgm:spPr>
      <dgm:t>
        <a:bodyPr/>
        <a:lstStyle/>
        <a:p>
          <a:endParaRPr lang="nb-NO"/>
        </a:p>
      </dgm:t>
    </dgm:pt>
    <dgm:pt modelId="{331D0F3B-A59C-4F39-AF69-60AE6B53D932}" type="parTrans" cxnId="{3D6981BD-141A-4B24-B531-B1FB069F4E3B}">
      <dgm:prSet/>
      <dgm:spPr/>
      <dgm:t>
        <a:bodyPr/>
        <a:lstStyle/>
        <a:p>
          <a:endParaRPr lang="nb-NO"/>
        </a:p>
      </dgm:t>
    </dgm:pt>
    <dgm:pt modelId="{4C5B153E-A748-4381-93A8-6E69EAB913F3}">
      <dgm:prSet phldrT="[Tekst]" custT="1"/>
      <dgm:spPr>
        <a:solidFill>
          <a:srgbClr val="D3D3EA"/>
        </a:solidFill>
      </dgm:spPr>
      <dgm:t>
        <a:bodyPr/>
        <a:lstStyle/>
        <a:p>
          <a:endParaRPr lang="nb-NO" sz="500">
            <a:solidFill>
              <a:schemeClr val="tx1"/>
            </a:solidFill>
          </a:endParaRPr>
        </a:p>
      </dgm:t>
    </dgm:pt>
    <dgm:pt modelId="{8AA6A7D0-BFB4-4E16-B782-A37DBCC40303}" type="sibTrans" cxnId="{BDFEB285-3154-4FF1-97C0-9A34D7E15178}">
      <dgm:prSet/>
      <dgm:spPr>
        <a:ln>
          <a:noFill/>
        </a:ln>
      </dgm:spPr>
      <dgm:t>
        <a:bodyPr/>
        <a:lstStyle/>
        <a:p>
          <a:endParaRPr lang="nb-NO"/>
        </a:p>
      </dgm:t>
    </dgm:pt>
    <dgm:pt modelId="{50B32B30-6202-470E-8814-1EE32835C10A}" type="parTrans" cxnId="{BDFEB285-3154-4FF1-97C0-9A34D7E15178}">
      <dgm:prSet/>
      <dgm:spPr/>
      <dgm:t>
        <a:bodyPr/>
        <a:lstStyle/>
        <a:p>
          <a:endParaRPr lang="nb-NO"/>
        </a:p>
      </dgm:t>
    </dgm:pt>
    <dgm:pt modelId="{A48376C7-A66F-4CBE-BE44-39506D02388D}">
      <dgm:prSet phldrT="[Tekst]" custT="1"/>
      <dgm:spPr>
        <a:solidFill>
          <a:srgbClr val="F3AFBA"/>
        </a:solidFill>
      </dgm:spPr>
      <dgm:t>
        <a:bodyPr/>
        <a:lstStyle/>
        <a:p>
          <a:endParaRPr lang="nb-NO" sz="600">
            <a:solidFill>
              <a:schemeClr val="tx1"/>
            </a:solidFill>
          </a:endParaRPr>
        </a:p>
      </dgm:t>
    </dgm:pt>
    <dgm:pt modelId="{A8165F93-2C4B-438A-837D-5808ADCCBB49}" type="sibTrans" cxnId="{E41BEC1F-680A-49CB-8B02-257E794E997B}">
      <dgm:prSet/>
      <dgm:spPr>
        <a:ln>
          <a:noFill/>
        </a:ln>
      </dgm:spPr>
      <dgm:t>
        <a:bodyPr/>
        <a:lstStyle/>
        <a:p>
          <a:endParaRPr lang="nb-NO"/>
        </a:p>
      </dgm:t>
    </dgm:pt>
    <dgm:pt modelId="{AD07DFC8-2EEF-47CD-AE0A-93F8AF323FDF}" type="parTrans" cxnId="{E41BEC1F-680A-49CB-8B02-257E794E997B}">
      <dgm:prSet/>
      <dgm:spPr/>
      <dgm:t>
        <a:bodyPr/>
        <a:lstStyle/>
        <a:p>
          <a:endParaRPr lang="nb-NO"/>
        </a:p>
      </dgm:t>
    </dgm:pt>
    <dgm:pt modelId="{18DD9EAF-CDCB-4982-A76D-F23ED90FBAF7}">
      <dgm:prSet phldrT="[Tekst]" custT="1"/>
      <dgm:spPr>
        <a:solidFill>
          <a:srgbClr val="002776"/>
        </a:solidFill>
      </dgm:spPr>
      <dgm:t>
        <a:bodyPr/>
        <a:lstStyle/>
        <a:p>
          <a:endParaRPr lang="nb-NO" sz="1000"/>
        </a:p>
      </dgm:t>
    </dgm:pt>
    <dgm:pt modelId="{63C1FC6E-D0E6-4AD8-9CBC-CC487F605301}" type="sibTrans" cxnId="{1878C319-127F-45D2-B915-C61226DE4A4D}">
      <dgm:prSet/>
      <dgm:spPr>
        <a:ln>
          <a:noFill/>
        </a:ln>
      </dgm:spPr>
      <dgm:t>
        <a:bodyPr/>
        <a:lstStyle/>
        <a:p>
          <a:endParaRPr lang="nb-NO"/>
        </a:p>
      </dgm:t>
    </dgm:pt>
    <dgm:pt modelId="{372C31A2-9D9C-4A84-989E-EBBE75C580C8}" type="parTrans" cxnId="{1878C319-127F-45D2-B915-C61226DE4A4D}">
      <dgm:prSet/>
      <dgm:spPr/>
      <dgm:t>
        <a:bodyPr/>
        <a:lstStyle/>
        <a:p>
          <a:endParaRPr lang="nb-NO"/>
        </a:p>
      </dgm:t>
    </dgm:pt>
    <dgm:pt modelId="{40483DED-AA9C-4796-B634-99ED55810FFE}">
      <dgm:prSet phldrT="[Tekst]" custT="1"/>
      <dgm:spPr>
        <a:solidFill>
          <a:srgbClr val="F8E9DD"/>
        </a:solidFill>
      </dgm:spPr>
      <dgm:t>
        <a:bodyPr/>
        <a:lstStyle/>
        <a:p>
          <a:endParaRPr lang="nb-NO" sz="1000">
            <a:solidFill>
              <a:schemeClr val="tx1"/>
            </a:solidFill>
          </a:endParaRPr>
        </a:p>
      </dgm:t>
    </dgm:pt>
    <dgm:pt modelId="{6D2F1061-9728-4411-9BC9-05670B11A41C}" type="sibTrans" cxnId="{DA913515-1273-443A-8E61-A76E041B4237}">
      <dgm:prSet/>
      <dgm:spPr>
        <a:ln>
          <a:noFill/>
        </a:ln>
      </dgm:spPr>
      <dgm:t>
        <a:bodyPr/>
        <a:lstStyle/>
        <a:p>
          <a:endParaRPr lang="nb-NO"/>
        </a:p>
      </dgm:t>
    </dgm:pt>
    <dgm:pt modelId="{A5076AD8-C5C6-42B1-B181-A31444061B69}" type="parTrans" cxnId="{DA913515-1273-443A-8E61-A76E041B4237}">
      <dgm:prSet/>
      <dgm:spPr/>
      <dgm:t>
        <a:bodyPr/>
        <a:lstStyle/>
        <a:p>
          <a:endParaRPr lang="nb-NO"/>
        </a:p>
      </dgm:t>
    </dgm:pt>
    <dgm:pt modelId="{E31C312D-3B42-4DB0-A0EE-477C9F8EF9E6}">
      <dgm:prSet phldrT="[Tekst]" custT="1"/>
      <dgm:spPr>
        <a:solidFill>
          <a:srgbClr val="873953"/>
        </a:solidFill>
      </dgm:spPr>
      <dgm:t>
        <a:bodyPr/>
        <a:lstStyle/>
        <a:p>
          <a:r>
            <a:rPr lang="nb-NO" sz="1000"/>
            <a:t>Security</a:t>
          </a:r>
          <a:endParaRPr lang="nb-NO" sz="600"/>
        </a:p>
      </dgm:t>
    </dgm:pt>
    <dgm:pt modelId="{86843850-1C14-4273-AA5C-9A75BB273D5C}" type="sibTrans" cxnId="{49D3B45C-BEE4-4600-B811-AAA679CC9FCC}">
      <dgm:prSet/>
      <dgm:spPr>
        <a:ln>
          <a:noFill/>
        </a:ln>
      </dgm:spPr>
      <dgm:t>
        <a:bodyPr/>
        <a:lstStyle/>
        <a:p>
          <a:endParaRPr lang="nb-NO"/>
        </a:p>
      </dgm:t>
    </dgm:pt>
    <dgm:pt modelId="{199CA378-C28E-435B-9568-05E61B722B3B}" type="parTrans" cxnId="{49D3B45C-BEE4-4600-B811-AAA679CC9FCC}">
      <dgm:prSet/>
      <dgm:spPr/>
      <dgm:t>
        <a:bodyPr/>
        <a:lstStyle/>
        <a:p>
          <a:endParaRPr lang="nb-NO"/>
        </a:p>
      </dgm:t>
    </dgm:pt>
    <dgm:pt modelId="{D077FB3A-6504-4F8C-9CC5-BBB5B8CA05FD}">
      <dgm:prSet phldrT="[Tekst]" custT="1"/>
      <dgm:spPr>
        <a:solidFill>
          <a:srgbClr val="33AF85"/>
        </a:solidFill>
      </dgm:spPr>
      <dgm:t>
        <a:bodyPr/>
        <a:lstStyle/>
        <a:p>
          <a:r>
            <a:rPr lang="nb-NO" sz="1000" err="1"/>
            <a:t>DevOps</a:t>
          </a:r>
          <a:endParaRPr lang="nb-NO" sz="600"/>
        </a:p>
      </dgm:t>
    </dgm:pt>
    <dgm:pt modelId="{1626063C-634C-434D-87F2-9CEA88B30703}" type="sibTrans" cxnId="{09017A0B-4EE8-4960-810D-FDB5E8C83CDA}">
      <dgm:prSet/>
      <dgm:spPr>
        <a:ln>
          <a:noFill/>
        </a:ln>
      </dgm:spPr>
      <dgm:t>
        <a:bodyPr/>
        <a:lstStyle/>
        <a:p>
          <a:endParaRPr lang="nb-NO"/>
        </a:p>
      </dgm:t>
    </dgm:pt>
    <dgm:pt modelId="{BF0445A7-2F01-41F8-821B-92838290429B}" type="parTrans" cxnId="{09017A0B-4EE8-4960-810D-FDB5E8C83CDA}">
      <dgm:prSet/>
      <dgm:spPr/>
      <dgm:t>
        <a:bodyPr/>
        <a:lstStyle/>
        <a:p>
          <a:endParaRPr lang="nb-NO"/>
        </a:p>
      </dgm:t>
    </dgm:pt>
    <dgm:pt modelId="{F33F0B91-2F24-4DDF-9D1C-D7D836A9150B}" type="pres">
      <dgm:prSet presAssocID="{EB9BD68E-DCF2-457D-B611-B153472136BB}" presName="cycle" presStyleCnt="0">
        <dgm:presLayoutVars>
          <dgm:dir/>
          <dgm:resizeHandles val="exact"/>
        </dgm:presLayoutVars>
      </dgm:prSet>
      <dgm:spPr/>
    </dgm:pt>
    <dgm:pt modelId="{94A1D44A-7A1F-4F24-93ED-B6EB601026D7}" type="pres">
      <dgm:prSet presAssocID="{6FF1161E-14ED-44E0-9B70-BCDD0979CF27}" presName="node" presStyleLbl="node1" presStyleIdx="0" presStyleCnt="8" custScaleX="140309" custScaleY="206172">
        <dgm:presLayoutVars>
          <dgm:bulletEnabled val="1"/>
        </dgm:presLayoutVars>
      </dgm:prSet>
      <dgm:spPr>
        <a:prstGeom prst="flowChartConnector">
          <a:avLst/>
        </a:prstGeom>
      </dgm:spPr>
    </dgm:pt>
    <dgm:pt modelId="{E0F4B253-7747-4B9C-A5A5-A9984E689EB3}" type="pres">
      <dgm:prSet presAssocID="{6FF1161E-14ED-44E0-9B70-BCDD0979CF27}" presName="spNode" presStyleCnt="0"/>
      <dgm:spPr/>
    </dgm:pt>
    <dgm:pt modelId="{0575E039-2680-4FAE-A677-4977F6A7D105}" type="pres">
      <dgm:prSet presAssocID="{627327A1-507F-4C3F-8214-51269AC2C2A4}" presName="sibTrans" presStyleLbl="sibTrans1D1" presStyleIdx="0" presStyleCnt="8"/>
      <dgm:spPr/>
    </dgm:pt>
    <dgm:pt modelId="{C14C4C5A-0C46-43B6-8C7C-33D771B7F008}" type="pres">
      <dgm:prSet presAssocID="{4ADD23DE-67E5-4380-86B8-2C9CCCE05251}" presName="node" presStyleLbl="node1" presStyleIdx="1" presStyleCnt="8" custScaleX="140309" custScaleY="206172" custRadScaleRad="100133" custRadScaleInc="42826">
        <dgm:presLayoutVars>
          <dgm:bulletEnabled val="1"/>
        </dgm:presLayoutVars>
      </dgm:prSet>
      <dgm:spPr>
        <a:prstGeom prst="flowChartConnector">
          <a:avLst/>
        </a:prstGeom>
      </dgm:spPr>
    </dgm:pt>
    <dgm:pt modelId="{BF5376D1-188E-44E4-86D3-F7DB6464B910}" type="pres">
      <dgm:prSet presAssocID="{4ADD23DE-67E5-4380-86B8-2C9CCCE05251}" presName="spNode" presStyleCnt="0"/>
      <dgm:spPr/>
    </dgm:pt>
    <dgm:pt modelId="{8D7B3342-6EBB-4ACC-B514-2DFB37C693D1}" type="pres">
      <dgm:prSet presAssocID="{34CB29B5-D7DF-4F24-9EDA-83D062A71336}" presName="sibTrans" presStyleLbl="sibTrans1D1" presStyleIdx="1" presStyleCnt="8"/>
      <dgm:spPr/>
    </dgm:pt>
    <dgm:pt modelId="{DFEE84BF-222B-45CA-A12F-99DD53A83B9D}" type="pres">
      <dgm:prSet presAssocID="{4C5B153E-A748-4381-93A8-6E69EAB913F3}" presName="node" presStyleLbl="node1" presStyleIdx="2" presStyleCnt="8" custScaleX="140309" custScaleY="206172">
        <dgm:presLayoutVars>
          <dgm:bulletEnabled val="1"/>
        </dgm:presLayoutVars>
      </dgm:prSet>
      <dgm:spPr>
        <a:prstGeom prst="flowChartConnector">
          <a:avLst/>
        </a:prstGeom>
      </dgm:spPr>
    </dgm:pt>
    <dgm:pt modelId="{7408BAF1-8502-4D91-99ED-420F616BAD95}" type="pres">
      <dgm:prSet presAssocID="{4C5B153E-A748-4381-93A8-6E69EAB913F3}" presName="spNode" presStyleCnt="0"/>
      <dgm:spPr/>
    </dgm:pt>
    <dgm:pt modelId="{225E7AFA-28EB-494C-B0D0-CB11CC290889}" type="pres">
      <dgm:prSet presAssocID="{8AA6A7D0-BFB4-4E16-B782-A37DBCC40303}" presName="sibTrans" presStyleLbl="sibTrans1D1" presStyleIdx="2" presStyleCnt="8"/>
      <dgm:spPr/>
    </dgm:pt>
    <dgm:pt modelId="{AB61760F-8BEA-48E3-B633-BCA420BB8D38}" type="pres">
      <dgm:prSet presAssocID="{A48376C7-A66F-4CBE-BE44-39506D02388D}" presName="node" presStyleLbl="node1" presStyleIdx="3" presStyleCnt="8" custScaleX="140309" custScaleY="206172" custRadScaleRad="100302" custRadScaleInc="-45588">
        <dgm:presLayoutVars>
          <dgm:bulletEnabled val="1"/>
        </dgm:presLayoutVars>
      </dgm:prSet>
      <dgm:spPr>
        <a:prstGeom prst="flowChartConnector">
          <a:avLst/>
        </a:prstGeom>
      </dgm:spPr>
    </dgm:pt>
    <dgm:pt modelId="{E5DBC90B-F52A-440E-A670-074E2B6479D4}" type="pres">
      <dgm:prSet presAssocID="{A48376C7-A66F-4CBE-BE44-39506D02388D}" presName="spNode" presStyleCnt="0"/>
      <dgm:spPr/>
    </dgm:pt>
    <dgm:pt modelId="{377A3C07-5F41-43F5-BC84-654CEFB14497}" type="pres">
      <dgm:prSet presAssocID="{A8165F93-2C4B-438A-837D-5808ADCCBB49}" presName="sibTrans" presStyleLbl="sibTrans1D1" presStyleIdx="3" presStyleCnt="8"/>
      <dgm:spPr/>
    </dgm:pt>
    <dgm:pt modelId="{A2C40E51-9EDF-42BC-A460-05611C5A7BAC}" type="pres">
      <dgm:prSet presAssocID="{18DD9EAF-CDCB-4982-A76D-F23ED90FBAF7}" presName="node" presStyleLbl="node1" presStyleIdx="4" presStyleCnt="8" custScaleX="140309" custScaleY="206172">
        <dgm:presLayoutVars>
          <dgm:bulletEnabled val="1"/>
        </dgm:presLayoutVars>
      </dgm:prSet>
      <dgm:spPr>
        <a:prstGeom prst="flowChartConnector">
          <a:avLst/>
        </a:prstGeom>
      </dgm:spPr>
    </dgm:pt>
    <dgm:pt modelId="{9D1B3B51-9584-413F-9180-8A1D1BA229BB}" type="pres">
      <dgm:prSet presAssocID="{18DD9EAF-CDCB-4982-A76D-F23ED90FBAF7}" presName="spNode" presStyleCnt="0"/>
      <dgm:spPr/>
    </dgm:pt>
    <dgm:pt modelId="{251E2655-62B6-4B5A-841A-D04ECC68E093}" type="pres">
      <dgm:prSet presAssocID="{63C1FC6E-D0E6-4AD8-9CBC-CC487F605301}" presName="sibTrans" presStyleLbl="sibTrans1D1" presStyleIdx="4" presStyleCnt="8"/>
      <dgm:spPr/>
    </dgm:pt>
    <dgm:pt modelId="{8EBA0C18-0593-4E9C-80A8-D4DEE16EFBFE}" type="pres">
      <dgm:prSet presAssocID="{40483DED-AA9C-4796-B634-99ED55810FFE}" presName="node" presStyleLbl="node1" presStyleIdx="5" presStyleCnt="8" custScaleX="140309" custScaleY="206172" custRadScaleRad="100302" custRadScaleInc="45588">
        <dgm:presLayoutVars>
          <dgm:bulletEnabled val="1"/>
        </dgm:presLayoutVars>
      </dgm:prSet>
      <dgm:spPr>
        <a:prstGeom prst="flowChartConnector">
          <a:avLst/>
        </a:prstGeom>
      </dgm:spPr>
    </dgm:pt>
    <dgm:pt modelId="{A918CB91-97E0-42CB-B9C3-4DFB5BA5DDC0}" type="pres">
      <dgm:prSet presAssocID="{40483DED-AA9C-4796-B634-99ED55810FFE}" presName="spNode" presStyleCnt="0"/>
      <dgm:spPr/>
    </dgm:pt>
    <dgm:pt modelId="{7F46B662-4E2F-4833-B8F0-1FC30568A36F}" type="pres">
      <dgm:prSet presAssocID="{6D2F1061-9728-4411-9BC9-05670B11A41C}" presName="sibTrans" presStyleLbl="sibTrans1D1" presStyleIdx="5" presStyleCnt="8"/>
      <dgm:spPr/>
    </dgm:pt>
    <dgm:pt modelId="{D8A527DF-7C54-42C3-92E7-C41AA960EB47}" type="pres">
      <dgm:prSet presAssocID="{E31C312D-3B42-4DB0-A0EE-477C9F8EF9E6}" presName="node" presStyleLbl="node1" presStyleIdx="6" presStyleCnt="8" custScaleX="140309" custScaleY="206172">
        <dgm:presLayoutVars>
          <dgm:bulletEnabled val="1"/>
        </dgm:presLayoutVars>
      </dgm:prSet>
      <dgm:spPr>
        <a:prstGeom prst="flowChartConnector">
          <a:avLst/>
        </a:prstGeom>
      </dgm:spPr>
    </dgm:pt>
    <dgm:pt modelId="{279321F3-702A-4D07-9ADF-217BF21811DA}" type="pres">
      <dgm:prSet presAssocID="{E31C312D-3B42-4DB0-A0EE-477C9F8EF9E6}" presName="spNode" presStyleCnt="0"/>
      <dgm:spPr/>
    </dgm:pt>
    <dgm:pt modelId="{07CBD2B6-429F-478B-A3E9-1DCC3EDABB1D}" type="pres">
      <dgm:prSet presAssocID="{86843850-1C14-4273-AA5C-9A75BB273D5C}" presName="sibTrans" presStyleLbl="sibTrans1D1" presStyleIdx="6" presStyleCnt="8"/>
      <dgm:spPr/>
    </dgm:pt>
    <dgm:pt modelId="{9675239A-F8EA-466D-8CD3-ACFB0C69BE7F}" type="pres">
      <dgm:prSet presAssocID="{D077FB3A-6504-4F8C-9CC5-BBB5B8CA05FD}" presName="node" presStyleLbl="node1" presStyleIdx="7" presStyleCnt="8" custScaleX="140309" custScaleY="206172" custRadScaleRad="103774" custRadScaleInc="-46668">
        <dgm:presLayoutVars>
          <dgm:bulletEnabled val="1"/>
        </dgm:presLayoutVars>
      </dgm:prSet>
      <dgm:spPr>
        <a:prstGeom prst="flowChartConnector">
          <a:avLst/>
        </a:prstGeom>
      </dgm:spPr>
    </dgm:pt>
    <dgm:pt modelId="{3EDEA916-13E9-43E4-A3B5-8A5D10CDA064}" type="pres">
      <dgm:prSet presAssocID="{D077FB3A-6504-4F8C-9CC5-BBB5B8CA05FD}" presName="spNode" presStyleCnt="0"/>
      <dgm:spPr/>
    </dgm:pt>
    <dgm:pt modelId="{3EDBFEE8-DCA1-4350-8014-D88FC25A8B4D}" type="pres">
      <dgm:prSet presAssocID="{1626063C-634C-434D-87F2-9CEA88B30703}" presName="sibTrans" presStyleLbl="sibTrans1D1" presStyleIdx="7" presStyleCnt="8"/>
      <dgm:spPr/>
    </dgm:pt>
  </dgm:ptLst>
  <dgm:cxnLst>
    <dgm:cxn modelId="{09017A0B-4EE8-4960-810D-FDB5E8C83CDA}" srcId="{EB9BD68E-DCF2-457D-B611-B153472136BB}" destId="{D077FB3A-6504-4F8C-9CC5-BBB5B8CA05FD}" srcOrd="7" destOrd="0" parTransId="{BF0445A7-2F01-41F8-821B-92838290429B}" sibTransId="{1626063C-634C-434D-87F2-9CEA88B30703}"/>
    <dgm:cxn modelId="{3F740F0D-EAB8-49CD-82D6-43FCD1027956}" srcId="{EB9BD68E-DCF2-457D-B611-B153472136BB}" destId="{6FF1161E-14ED-44E0-9B70-BCDD0979CF27}" srcOrd="0" destOrd="0" parTransId="{64936D52-F387-49E3-B3E1-4F2546E24F3C}" sibTransId="{627327A1-507F-4C3F-8214-51269AC2C2A4}"/>
    <dgm:cxn modelId="{DA913515-1273-443A-8E61-A76E041B4237}" srcId="{EB9BD68E-DCF2-457D-B611-B153472136BB}" destId="{40483DED-AA9C-4796-B634-99ED55810FFE}" srcOrd="5" destOrd="0" parTransId="{A5076AD8-C5C6-42B1-B181-A31444061B69}" sibTransId="{6D2F1061-9728-4411-9BC9-05670B11A41C}"/>
    <dgm:cxn modelId="{1878C319-127F-45D2-B915-C61226DE4A4D}" srcId="{EB9BD68E-DCF2-457D-B611-B153472136BB}" destId="{18DD9EAF-CDCB-4982-A76D-F23ED90FBAF7}" srcOrd="4" destOrd="0" parTransId="{372C31A2-9D9C-4A84-989E-EBBE75C580C8}" sibTransId="{63C1FC6E-D0E6-4AD8-9CBC-CC487F605301}"/>
    <dgm:cxn modelId="{E41BEC1F-680A-49CB-8B02-257E794E997B}" srcId="{EB9BD68E-DCF2-457D-B611-B153472136BB}" destId="{A48376C7-A66F-4CBE-BE44-39506D02388D}" srcOrd="3" destOrd="0" parTransId="{AD07DFC8-2EEF-47CD-AE0A-93F8AF323FDF}" sibTransId="{A8165F93-2C4B-438A-837D-5808ADCCBB49}"/>
    <dgm:cxn modelId="{68F28C22-C883-4A4B-BC6E-85FFC802778E}" type="presOf" srcId="{40483DED-AA9C-4796-B634-99ED55810FFE}" destId="{8EBA0C18-0593-4E9C-80A8-D4DEE16EFBFE}" srcOrd="0" destOrd="0" presId="urn:microsoft.com/office/officeart/2005/8/layout/cycle6"/>
    <dgm:cxn modelId="{D5DBF326-A415-4D2B-895F-4C907B9D6540}" type="presOf" srcId="{627327A1-507F-4C3F-8214-51269AC2C2A4}" destId="{0575E039-2680-4FAE-A677-4977F6A7D105}" srcOrd="0" destOrd="0" presId="urn:microsoft.com/office/officeart/2005/8/layout/cycle6"/>
    <dgm:cxn modelId="{7361D134-0B4F-43D6-B39C-7172F13FEAE0}" type="presOf" srcId="{6FF1161E-14ED-44E0-9B70-BCDD0979CF27}" destId="{94A1D44A-7A1F-4F24-93ED-B6EB601026D7}" srcOrd="0" destOrd="0" presId="urn:microsoft.com/office/officeart/2005/8/layout/cycle6"/>
    <dgm:cxn modelId="{48B03F5B-99EE-4ED7-90AF-230F493671C5}" type="presOf" srcId="{8AA6A7D0-BFB4-4E16-B782-A37DBCC40303}" destId="{225E7AFA-28EB-494C-B0D0-CB11CC290889}" srcOrd="0" destOrd="0" presId="urn:microsoft.com/office/officeart/2005/8/layout/cycle6"/>
    <dgm:cxn modelId="{49D3B45C-BEE4-4600-B811-AAA679CC9FCC}" srcId="{EB9BD68E-DCF2-457D-B611-B153472136BB}" destId="{E31C312D-3B42-4DB0-A0EE-477C9F8EF9E6}" srcOrd="6" destOrd="0" parTransId="{199CA378-C28E-435B-9568-05E61B722B3B}" sibTransId="{86843850-1C14-4273-AA5C-9A75BB273D5C}"/>
    <dgm:cxn modelId="{FCF57C63-C71A-448C-A0AF-AEDEE2F4D499}" type="presOf" srcId="{A48376C7-A66F-4CBE-BE44-39506D02388D}" destId="{AB61760F-8BEA-48E3-B633-BCA420BB8D38}" srcOrd="0" destOrd="0" presId="urn:microsoft.com/office/officeart/2005/8/layout/cycle6"/>
    <dgm:cxn modelId="{FA223545-B58E-4EB2-8CA4-B7ADA13B3572}" type="presOf" srcId="{34CB29B5-D7DF-4F24-9EDA-83D062A71336}" destId="{8D7B3342-6EBB-4ACC-B514-2DFB37C693D1}" srcOrd="0" destOrd="0" presId="urn:microsoft.com/office/officeart/2005/8/layout/cycle6"/>
    <dgm:cxn modelId="{6A7C6745-770C-43D3-8217-AA11D64C76CB}" type="presOf" srcId="{4C5B153E-A748-4381-93A8-6E69EAB913F3}" destId="{DFEE84BF-222B-45CA-A12F-99DD53A83B9D}" srcOrd="0" destOrd="0" presId="urn:microsoft.com/office/officeart/2005/8/layout/cycle6"/>
    <dgm:cxn modelId="{AEC96774-CDBC-4246-A83C-204A13D51CC3}" type="presOf" srcId="{E31C312D-3B42-4DB0-A0EE-477C9F8EF9E6}" destId="{D8A527DF-7C54-42C3-92E7-C41AA960EB47}" srcOrd="0" destOrd="0" presId="urn:microsoft.com/office/officeart/2005/8/layout/cycle6"/>
    <dgm:cxn modelId="{3E08E155-8D99-4928-81B6-F829F8C9D40D}" type="presOf" srcId="{1626063C-634C-434D-87F2-9CEA88B30703}" destId="{3EDBFEE8-DCA1-4350-8014-D88FC25A8B4D}" srcOrd="0" destOrd="0" presId="urn:microsoft.com/office/officeart/2005/8/layout/cycle6"/>
    <dgm:cxn modelId="{BDFEB285-3154-4FF1-97C0-9A34D7E15178}" srcId="{EB9BD68E-DCF2-457D-B611-B153472136BB}" destId="{4C5B153E-A748-4381-93A8-6E69EAB913F3}" srcOrd="2" destOrd="0" parTransId="{50B32B30-6202-470E-8814-1EE32835C10A}" sibTransId="{8AA6A7D0-BFB4-4E16-B782-A37DBCC40303}"/>
    <dgm:cxn modelId="{13938C90-EECF-42C1-AE1C-132C5F081C8A}" type="presOf" srcId="{63C1FC6E-D0E6-4AD8-9CBC-CC487F605301}" destId="{251E2655-62B6-4B5A-841A-D04ECC68E093}" srcOrd="0" destOrd="0" presId="urn:microsoft.com/office/officeart/2005/8/layout/cycle6"/>
    <dgm:cxn modelId="{AB353991-87CD-4770-91A6-7568D162A213}" type="presOf" srcId="{6D2F1061-9728-4411-9BC9-05670B11A41C}" destId="{7F46B662-4E2F-4833-B8F0-1FC30568A36F}" srcOrd="0" destOrd="0" presId="urn:microsoft.com/office/officeart/2005/8/layout/cycle6"/>
    <dgm:cxn modelId="{0CE0CEB2-8561-47CD-9A75-D4A89BB2FAFF}" type="presOf" srcId="{18DD9EAF-CDCB-4982-A76D-F23ED90FBAF7}" destId="{A2C40E51-9EDF-42BC-A460-05611C5A7BAC}" srcOrd="0" destOrd="0" presId="urn:microsoft.com/office/officeart/2005/8/layout/cycle6"/>
    <dgm:cxn modelId="{0B4054B3-8A59-4E6C-8091-277ABF9826E4}" type="presOf" srcId="{4ADD23DE-67E5-4380-86B8-2C9CCCE05251}" destId="{C14C4C5A-0C46-43B6-8C7C-33D771B7F008}" srcOrd="0" destOrd="0" presId="urn:microsoft.com/office/officeart/2005/8/layout/cycle6"/>
    <dgm:cxn modelId="{11675ABD-AD0D-4F2E-81AD-837E881C1EFA}" type="presOf" srcId="{D077FB3A-6504-4F8C-9CC5-BBB5B8CA05FD}" destId="{9675239A-F8EA-466D-8CD3-ACFB0C69BE7F}" srcOrd="0" destOrd="0" presId="urn:microsoft.com/office/officeart/2005/8/layout/cycle6"/>
    <dgm:cxn modelId="{3D6981BD-141A-4B24-B531-B1FB069F4E3B}" srcId="{EB9BD68E-DCF2-457D-B611-B153472136BB}" destId="{4ADD23DE-67E5-4380-86B8-2C9CCCE05251}" srcOrd="1" destOrd="0" parTransId="{331D0F3B-A59C-4F39-AF69-60AE6B53D932}" sibTransId="{34CB29B5-D7DF-4F24-9EDA-83D062A71336}"/>
    <dgm:cxn modelId="{8859CDD6-96BD-420F-93CA-B36DD32B1109}" type="presOf" srcId="{86843850-1C14-4273-AA5C-9A75BB273D5C}" destId="{07CBD2B6-429F-478B-A3E9-1DCC3EDABB1D}" srcOrd="0" destOrd="0" presId="urn:microsoft.com/office/officeart/2005/8/layout/cycle6"/>
    <dgm:cxn modelId="{2DE2D9EF-F771-457A-80E2-681677EA15A1}" type="presOf" srcId="{A8165F93-2C4B-438A-837D-5808ADCCBB49}" destId="{377A3C07-5F41-43F5-BC84-654CEFB14497}" srcOrd="0" destOrd="0" presId="urn:microsoft.com/office/officeart/2005/8/layout/cycle6"/>
    <dgm:cxn modelId="{3D013CF1-2C14-436A-B674-998C3DCE6560}" type="presOf" srcId="{EB9BD68E-DCF2-457D-B611-B153472136BB}" destId="{F33F0B91-2F24-4DDF-9D1C-D7D836A9150B}" srcOrd="0" destOrd="0" presId="urn:microsoft.com/office/officeart/2005/8/layout/cycle6"/>
    <dgm:cxn modelId="{6E2C122D-2951-46A1-8499-0BA99C58086A}" type="presParOf" srcId="{F33F0B91-2F24-4DDF-9D1C-D7D836A9150B}" destId="{94A1D44A-7A1F-4F24-93ED-B6EB601026D7}" srcOrd="0" destOrd="0" presId="urn:microsoft.com/office/officeart/2005/8/layout/cycle6"/>
    <dgm:cxn modelId="{294F930B-C9D6-4A7A-970C-E5364B6C46C4}" type="presParOf" srcId="{F33F0B91-2F24-4DDF-9D1C-D7D836A9150B}" destId="{E0F4B253-7747-4B9C-A5A5-A9984E689EB3}" srcOrd="1" destOrd="0" presId="urn:microsoft.com/office/officeart/2005/8/layout/cycle6"/>
    <dgm:cxn modelId="{AE3B4A0B-5633-4F1F-A96A-FAE8788B530B}" type="presParOf" srcId="{F33F0B91-2F24-4DDF-9D1C-D7D836A9150B}" destId="{0575E039-2680-4FAE-A677-4977F6A7D105}" srcOrd="2" destOrd="0" presId="urn:microsoft.com/office/officeart/2005/8/layout/cycle6"/>
    <dgm:cxn modelId="{BD891018-F054-4BA0-A804-F4D76EB7D976}" type="presParOf" srcId="{F33F0B91-2F24-4DDF-9D1C-D7D836A9150B}" destId="{C14C4C5A-0C46-43B6-8C7C-33D771B7F008}" srcOrd="3" destOrd="0" presId="urn:microsoft.com/office/officeart/2005/8/layout/cycle6"/>
    <dgm:cxn modelId="{9D12FA8B-1D05-4BA4-B2F3-7C598DE4B672}" type="presParOf" srcId="{F33F0B91-2F24-4DDF-9D1C-D7D836A9150B}" destId="{BF5376D1-188E-44E4-86D3-F7DB6464B910}" srcOrd="4" destOrd="0" presId="urn:microsoft.com/office/officeart/2005/8/layout/cycle6"/>
    <dgm:cxn modelId="{B5A1D703-CDF4-4046-86C9-65DE0346503A}" type="presParOf" srcId="{F33F0B91-2F24-4DDF-9D1C-D7D836A9150B}" destId="{8D7B3342-6EBB-4ACC-B514-2DFB37C693D1}" srcOrd="5" destOrd="0" presId="urn:microsoft.com/office/officeart/2005/8/layout/cycle6"/>
    <dgm:cxn modelId="{481E5440-3AA6-4F39-83B0-D691DB292F9B}" type="presParOf" srcId="{F33F0B91-2F24-4DDF-9D1C-D7D836A9150B}" destId="{DFEE84BF-222B-45CA-A12F-99DD53A83B9D}" srcOrd="6" destOrd="0" presId="urn:microsoft.com/office/officeart/2005/8/layout/cycle6"/>
    <dgm:cxn modelId="{5B4ED069-0012-436D-A879-2E8459D5BFF3}" type="presParOf" srcId="{F33F0B91-2F24-4DDF-9D1C-D7D836A9150B}" destId="{7408BAF1-8502-4D91-99ED-420F616BAD95}" srcOrd="7" destOrd="0" presId="urn:microsoft.com/office/officeart/2005/8/layout/cycle6"/>
    <dgm:cxn modelId="{EDB660F5-7C69-422B-B3BD-1EABA1E20A5F}" type="presParOf" srcId="{F33F0B91-2F24-4DDF-9D1C-D7D836A9150B}" destId="{225E7AFA-28EB-494C-B0D0-CB11CC290889}" srcOrd="8" destOrd="0" presId="urn:microsoft.com/office/officeart/2005/8/layout/cycle6"/>
    <dgm:cxn modelId="{2B5EB0AD-F391-43E7-8DE5-7E8375236EF8}" type="presParOf" srcId="{F33F0B91-2F24-4DDF-9D1C-D7D836A9150B}" destId="{AB61760F-8BEA-48E3-B633-BCA420BB8D38}" srcOrd="9" destOrd="0" presId="urn:microsoft.com/office/officeart/2005/8/layout/cycle6"/>
    <dgm:cxn modelId="{1087004B-8FD3-44C9-AFAB-1D6DA0CC274E}" type="presParOf" srcId="{F33F0B91-2F24-4DDF-9D1C-D7D836A9150B}" destId="{E5DBC90B-F52A-440E-A670-074E2B6479D4}" srcOrd="10" destOrd="0" presId="urn:microsoft.com/office/officeart/2005/8/layout/cycle6"/>
    <dgm:cxn modelId="{A6FD958E-DA48-4082-BF1F-3F60A9D64D23}" type="presParOf" srcId="{F33F0B91-2F24-4DDF-9D1C-D7D836A9150B}" destId="{377A3C07-5F41-43F5-BC84-654CEFB14497}" srcOrd="11" destOrd="0" presId="urn:microsoft.com/office/officeart/2005/8/layout/cycle6"/>
    <dgm:cxn modelId="{7C8C4150-9494-4D9D-B2CA-B941F8B2A36F}" type="presParOf" srcId="{F33F0B91-2F24-4DDF-9D1C-D7D836A9150B}" destId="{A2C40E51-9EDF-42BC-A460-05611C5A7BAC}" srcOrd="12" destOrd="0" presId="urn:microsoft.com/office/officeart/2005/8/layout/cycle6"/>
    <dgm:cxn modelId="{CDD43B59-EE99-4376-9267-54D127111770}" type="presParOf" srcId="{F33F0B91-2F24-4DDF-9D1C-D7D836A9150B}" destId="{9D1B3B51-9584-413F-9180-8A1D1BA229BB}" srcOrd="13" destOrd="0" presId="urn:microsoft.com/office/officeart/2005/8/layout/cycle6"/>
    <dgm:cxn modelId="{054014AB-7A94-4B60-980C-B627AF47CA8B}" type="presParOf" srcId="{F33F0B91-2F24-4DDF-9D1C-D7D836A9150B}" destId="{251E2655-62B6-4B5A-841A-D04ECC68E093}" srcOrd="14" destOrd="0" presId="urn:microsoft.com/office/officeart/2005/8/layout/cycle6"/>
    <dgm:cxn modelId="{AEB5B736-99AC-4F46-9144-B61F9715479D}" type="presParOf" srcId="{F33F0B91-2F24-4DDF-9D1C-D7D836A9150B}" destId="{8EBA0C18-0593-4E9C-80A8-D4DEE16EFBFE}" srcOrd="15" destOrd="0" presId="urn:microsoft.com/office/officeart/2005/8/layout/cycle6"/>
    <dgm:cxn modelId="{7D2E482F-816B-429A-AE53-B3F0A16165B4}" type="presParOf" srcId="{F33F0B91-2F24-4DDF-9D1C-D7D836A9150B}" destId="{A918CB91-97E0-42CB-B9C3-4DFB5BA5DDC0}" srcOrd="16" destOrd="0" presId="urn:microsoft.com/office/officeart/2005/8/layout/cycle6"/>
    <dgm:cxn modelId="{6BFA6A46-B725-4B1B-B28F-9799CA8F8399}" type="presParOf" srcId="{F33F0B91-2F24-4DDF-9D1C-D7D836A9150B}" destId="{7F46B662-4E2F-4833-B8F0-1FC30568A36F}" srcOrd="17" destOrd="0" presId="urn:microsoft.com/office/officeart/2005/8/layout/cycle6"/>
    <dgm:cxn modelId="{0F94AB32-EF52-4302-ADD8-0EC087C5ABD2}" type="presParOf" srcId="{F33F0B91-2F24-4DDF-9D1C-D7D836A9150B}" destId="{D8A527DF-7C54-42C3-92E7-C41AA960EB47}" srcOrd="18" destOrd="0" presId="urn:microsoft.com/office/officeart/2005/8/layout/cycle6"/>
    <dgm:cxn modelId="{A5335C26-3DCE-4254-A9EB-6F0E083EE2AA}" type="presParOf" srcId="{F33F0B91-2F24-4DDF-9D1C-D7D836A9150B}" destId="{279321F3-702A-4D07-9ADF-217BF21811DA}" srcOrd="19" destOrd="0" presId="urn:microsoft.com/office/officeart/2005/8/layout/cycle6"/>
    <dgm:cxn modelId="{9F21AAC6-D034-4B7D-B52D-F76F3023AB7B}" type="presParOf" srcId="{F33F0B91-2F24-4DDF-9D1C-D7D836A9150B}" destId="{07CBD2B6-429F-478B-A3E9-1DCC3EDABB1D}" srcOrd="20" destOrd="0" presId="urn:microsoft.com/office/officeart/2005/8/layout/cycle6"/>
    <dgm:cxn modelId="{FB68501C-AA95-48AA-B2A8-CC8FE3D02588}" type="presParOf" srcId="{F33F0B91-2F24-4DDF-9D1C-D7D836A9150B}" destId="{9675239A-F8EA-466D-8CD3-ACFB0C69BE7F}" srcOrd="21" destOrd="0" presId="urn:microsoft.com/office/officeart/2005/8/layout/cycle6"/>
    <dgm:cxn modelId="{F66CE419-0CCD-4638-ACBA-9D79103C77C3}" type="presParOf" srcId="{F33F0B91-2F24-4DDF-9D1C-D7D836A9150B}" destId="{3EDEA916-13E9-43E4-A3B5-8A5D10CDA064}" srcOrd="22" destOrd="0" presId="urn:microsoft.com/office/officeart/2005/8/layout/cycle6"/>
    <dgm:cxn modelId="{FD28D0D8-C4CC-4538-A2B5-3E3830313C3C}" type="presParOf" srcId="{F33F0B91-2F24-4DDF-9D1C-D7D836A9150B}" destId="{3EDBFEE8-DCA1-4350-8014-D88FC25A8B4D}" srcOrd="23" destOrd="0" presId="urn:microsoft.com/office/officeart/2005/8/layout/cycle6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A1D44A-7A1F-4F24-93ED-B6EB601026D7}">
      <dsp:nvSpPr>
        <dsp:cNvPr id="0" name=""/>
        <dsp:cNvSpPr/>
      </dsp:nvSpPr>
      <dsp:spPr>
        <a:xfrm>
          <a:off x="2195045" y="-248180"/>
          <a:ext cx="1016828" cy="971192"/>
        </a:xfrm>
        <a:prstGeom prst="flowChartConnector">
          <a:avLst/>
        </a:prstGeom>
        <a:solidFill>
          <a:srgbClr val="005AA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1000" kern="1200" err="1"/>
            <a:t>Tenants</a:t>
          </a:r>
          <a:r>
            <a:rPr lang="nb-NO" sz="1000" kern="1200"/>
            <a:t> and </a:t>
          </a:r>
          <a:r>
            <a:rPr lang="nb-NO" sz="1000" kern="1200" err="1"/>
            <a:t>billing</a:t>
          </a:r>
          <a:endParaRPr lang="nb-NO" sz="1000" kern="1200"/>
        </a:p>
      </dsp:txBody>
      <dsp:txXfrm>
        <a:off x="2343956" y="-105952"/>
        <a:ext cx="719006" cy="686736"/>
      </dsp:txXfrm>
    </dsp:sp>
    <dsp:sp modelId="{0575E039-2680-4FAE-A677-4977F6A7D105}">
      <dsp:nvSpPr>
        <dsp:cNvPr id="0" name=""/>
        <dsp:cNvSpPr/>
      </dsp:nvSpPr>
      <dsp:spPr>
        <a:xfrm>
          <a:off x="1079844" y="241259"/>
          <a:ext cx="3271040" cy="3271040"/>
        </a:xfrm>
        <a:custGeom>
          <a:avLst/>
          <a:gdLst/>
          <a:ahLst/>
          <a:cxnLst/>
          <a:rect l="0" t="0" r="0" b="0"/>
          <a:pathLst>
            <a:path>
              <a:moveTo>
                <a:pt x="2134750" y="78055"/>
              </a:moveTo>
              <a:arcTo wR="1635520" hR="1635520" stAng="17266364" swAng="589018"/>
            </a:path>
          </a:pathLst>
        </a:custGeom>
        <a:noFill/>
        <a:ln w="6350" cap="flat" cmpd="sng" algn="ctr">
          <a:noFill/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14C4C5A-0C46-43B6-8C7C-33D771B7F008}">
      <dsp:nvSpPr>
        <dsp:cNvPr id="0" name=""/>
        <dsp:cNvSpPr/>
      </dsp:nvSpPr>
      <dsp:spPr>
        <a:xfrm>
          <a:off x="3475364" y="366149"/>
          <a:ext cx="1016828" cy="971192"/>
        </a:xfrm>
        <a:prstGeom prst="flowChartConnector">
          <a:avLst/>
        </a:prstGeom>
        <a:solidFill>
          <a:srgbClr val="7EB5D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1000" kern="1200"/>
            <a:t>IAM</a:t>
          </a:r>
          <a:endParaRPr lang="nb-NO" sz="500" kern="1200"/>
        </a:p>
      </dsp:txBody>
      <dsp:txXfrm>
        <a:off x="3624275" y="508377"/>
        <a:ext cx="719006" cy="686736"/>
      </dsp:txXfrm>
    </dsp:sp>
    <dsp:sp modelId="{8D7B3342-6EBB-4ACC-B514-2DFB37C693D1}">
      <dsp:nvSpPr>
        <dsp:cNvPr id="0" name=""/>
        <dsp:cNvSpPr/>
      </dsp:nvSpPr>
      <dsp:spPr>
        <a:xfrm>
          <a:off x="1048970" y="171574"/>
          <a:ext cx="3271040" cy="3271040"/>
        </a:xfrm>
        <a:custGeom>
          <a:avLst/>
          <a:gdLst/>
          <a:ahLst/>
          <a:cxnLst/>
          <a:rect l="0" t="0" r="0" b="0"/>
          <a:pathLst>
            <a:path>
              <a:moveTo>
                <a:pt x="3202277" y="1166265"/>
              </a:moveTo>
              <a:arcTo wR="1635520" hR="1635520" stAng="20599600" swAng="107030"/>
            </a:path>
          </a:pathLst>
        </a:custGeom>
        <a:noFill/>
        <a:ln w="6350" cap="flat" cmpd="sng" algn="ctr">
          <a:noFill/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FEE84BF-222B-45CA-A12F-99DD53A83B9D}">
      <dsp:nvSpPr>
        <dsp:cNvPr id="0" name=""/>
        <dsp:cNvSpPr/>
      </dsp:nvSpPr>
      <dsp:spPr>
        <a:xfrm>
          <a:off x="3830565" y="1387340"/>
          <a:ext cx="1016828" cy="971192"/>
        </a:xfrm>
        <a:prstGeom prst="flowChartConnector">
          <a:avLst/>
        </a:prstGeom>
        <a:solidFill>
          <a:srgbClr val="D3D3E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nb-NO" sz="500" kern="1200">
            <a:solidFill>
              <a:schemeClr val="tx1"/>
            </a:solidFill>
          </a:endParaRPr>
        </a:p>
      </dsp:txBody>
      <dsp:txXfrm>
        <a:off x="3979476" y="1529568"/>
        <a:ext cx="719006" cy="686736"/>
      </dsp:txXfrm>
    </dsp:sp>
    <dsp:sp modelId="{225E7AFA-28EB-494C-B0D0-CB11CC290889}">
      <dsp:nvSpPr>
        <dsp:cNvPr id="0" name=""/>
        <dsp:cNvSpPr/>
      </dsp:nvSpPr>
      <dsp:spPr>
        <a:xfrm>
          <a:off x="1022701" y="418950"/>
          <a:ext cx="3271040" cy="3271040"/>
        </a:xfrm>
        <a:custGeom>
          <a:avLst/>
          <a:gdLst/>
          <a:ahLst/>
          <a:cxnLst/>
          <a:rect l="0" t="0" r="0" b="0"/>
          <a:pathLst>
            <a:path>
              <a:moveTo>
                <a:pt x="3242447" y="1940007"/>
              </a:moveTo>
              <a:arcTo wR="1635520" hR="1635520" stAng="643766" swAng="89168"/>
            </a:path>
          </a:pathLst>
        </a:custGeom>
        <a:noFill/>
        <a:ln w="6350" cap="flat" cmpd="sng" algn="ctr">
          <a:noFill/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B61760F-8BEA-48E3-B633-BCA420BB8D38}">
      <dsp:nvSpPr>
        <dsp:cNvPr id="0" name=""/>
        <dsp:cNvSpPr/>
      </dsp:nvSpPr>
      <dsp:spPr>
        <a:xfrm>
          <a:off x="3484888" y="2400954"/>
          <a:ext cx="1016828" cy="971192"/>
        </a:xfrm>
        <a:prstGeom prst="flowChartConnector">
          <a:avLst/>
        </a:prstGeom>
        <a:solidFill>
          <a:srgbClr val="F3AFB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nb-NO" sz="600" kern="1200">
            <a:solidFill>
              <a:schemeClr val="tx1"/>
            </a:solidFill>
          </a:endParaRPr>
        </a:p>
      </dsp:txBody>
      <dsp:txXfrm>
        <a:off x="3633799" y="2543182"/>
        <a:ext cx="719006" cy="686736"/>
      </dsp:txXfrm>
    </dsp:sp>
    <dsp:sp modelId="{377A3C07-5F41-43F5-BC84-654CEFB14497}">
      <dsp:nvSpPr>
        <dsp:cNvPr id="0" name=""/>
        <dsp:cNvSpPr/>
      </dsp:nvSpPr>
      <dsp:spPr>
        <a:xfrm>
          <a:off x="1094153" y="229086"/>
          <a:ext cx="3271040" cy="3271040"/>
        </a:xfrm>
        <a:custGeom>
          <a:avLst/>
          <a:gdLst/>
          <a:ahLst/>
          <a:cxnLst/>
          <a:rect l="0" t="0" r="0" b="0"/>
          <a:pathLst>
            <a:path>
              <a:moveTo>
                <a:pt x="2388115" y="3087597"/>
              </a:moveTo>
              <a:arcTo wR="1635520" hR="1635520" stAng="3756167" swAng="608788"/>
            </a:path>
          </a:pathLst>
        </a:custGeom>
        <a:noFill/>
        <a:ln w="6350" cap="flat" cmpd="sng" algn="ctr">
          <a:noFill/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C40E51-9EDF-42BC-A460-05611C5A7BAC}">
      <dsp:nvSpPr>
        <dsp:cNvPr id="0" name=""/>
        <dsp:cNvSpPr/>
      </dsp:nvSpPr>
      <dsp:spPr>
        <a:xfrm>
          <a:off x="2195045" y="3022860"/>
          <a:ext cx="1016828" cy="971192"/>
        </a:xfrm>
        <a:prstGeom prst="flowChartConnector">
          <a:avLst/>
        </a:prstGeom>
        <a:solidFill>
          <a:srgbClr val="00277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nb-NO" sz="1000" kern="1200"/>
        </a:p>
      </dsp:txBody>
      <dsp:txXfrm>
        <a:off x="2343956" y="3165088"/>
        <a:ext cx="719006" cy="686736"/>
      </dsp:txXfrm>
    </dsp:sp>
    <dsp:sp modelId="{251E2655-62B6-4B5A-841A-D04ECC68E093}">
      <dsp:nvSpPr>
        <dsp:cNvPr id="0" name=""/>
        <dsp:cNvSpPr/>
      </dsp:nvSpPr>
      <dsp:spPr>
        <a:xfrm>
          <a:off x="1041726" y="229086"/>
          <a:ext cx="3271040" cy="3271040"/>
        </a:xfrm>
        <a:custGeom>
          <a:avLst/>
          <a:gdLst/>
          <a:ahLst/>
          <a:cxnLst/>
          <a:rect l="0" t="0" r="0" b="0"/>
          <a:pathLst>
            <a:path>
              <a:moveTo>
                <a:pt x="1150500" y="3197468"/>
              </a:moveTo>
              <a:arcTo wR="1635520" hR="1635520" stAng="6435045" swAng="608788"/>
            </a:path>
          </a:pathLst>
        </a:custGeom>
        <a:noFill/>
        <a:ln w="6350" cap="flat" cmpd="sng" algn="ctr">
          <a:noFill/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EBA0C18-0593-4E9C-80A8-D4DEE16EFBFE}">
      <dsp:nvSpPr>
        <dsp:cNvPr id="0" name=""/>
        <dsp:cNvSpPr/>
      </dsp:nvSpPr>
      <dsp:spPr>
        <a:xfrm>
          <a:off x="905202" y="2400954"/>
          <a:ext cx="1016828" cy="971192"/>
        </a:xfrm>
        <a:prstGeom prst="flowChartConnector">
          <a:avLst/>
        </a:prstGeom>
        <a:solidFill>
          <a:srgbClr val="F8E9DD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nb-NO" sz="1000" kern="1200">
            <a:solidFill>
              <a:schemeClr val="tx1"/>
            </a:solidFill>
          </a:endParaRPr>
        </a:p>
      </dsp:txBody>
      <dsp:txXfrm>
        <a:off x="1054113" y="2543182"/>
        <a:ext cx="719006" cy="686736"/>
      </dsp:txXfrm>
    </dsp:sp>
    <dsp:sp modelId="{7F46B662-4E2F-4833-B8F0-1FC30568A36F}">
      <dsp:nvSpPr>
        <dsp:cNvPr id="0" name=""/>
        <dsp:cNvSpPr/>
      </dsp:nvSpPr>
      <dsp:spPr>
        <a:xfrm>
          <a:off x="1113178" y="418950"/>
          <a:ext cx="3271040" cy="3271040"/>
        </a:xfrm>
        <a:custGeom>
          <a:avLst/>
          <a:gdLst/>
          <a:ahLst/>
          <a:cxnLst/>
          <a:rect l="0" t="0" r="0" b="0"/>
          <a:pathLst>
            <a:path>
              <a:moveTo>
                <a:pt x="37030" y="1981580"/>
              </a:moveTo>
              <a:arcTo wR="1635520" hR="1635520" stAng="10067066" swAng="89168"/>
            </a:path>
          </a:pathLst>
        </a:custGeom>
        <a:noFill/>
        <a:ln w="6350" cap="flat" cmpd="sng" algn="ctr">
          <a:noFill/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8A527DF-7C54-42C3-92E7-C41AA960EB47}">
      <dsp:nvSpPr>
        <dsp:cNvPr id="0" name=""/>
        <dsp:cNvSpPr/>
      </dsp:nvSpPr>
      <dsp:spPr>
        <a:xfrm>
          <a:off x="559525" y="1387340"/>
          <a:ext cx="1016828" cy="971192"/>
        </a:xfrm>
        <a:prstGeom prst="flowChartConnector">
          <a:avLst/>
        </a:prstGeom>
        <a:solidFill>
          <a:srgbClr val="87395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1000" kern="1200"/>
            <a:t>Security</a:t>
          </a:r>
          <a:endParaRPr lang="nb-NO" sz="600" kern="1200"/>
        </a:p>
      </dsp:txBody>
      <dsp:txXfrm>
        <a:off x="708436" y="1529568"/>
        <a:ext cx="719006" cy="686736"/>
      </dsp:txXfrm>
    </dsp:sp>
    <dsp:sp modelId="{07CBD2B6-429F-478B-A3E9-1DCC3EDABB1D}">
      <dsp:nvSpPr>
        <dsp:cNvPr id="0" name=""/>
        <dsp:cNvSpPr/>
      </dsp:nvSpPr>
      <dsp:spPr>
        <a:xfrm>
          <a:off x="917510" y="-1074645"/>
          <a:ext cx="3271040" cy="3271040"/>
        </a:xfrm>
        <a:custGeom>
          <a:avLst/>
          <a:gdLst/>
          <a:ahLst/>
          <a:cxnLst/>
          <a:rect l="0" t="0" r="0" b="0"/>
          <a:pathLst>
            <a:path>
              <a:moveTo>
                <a:pt x="223754" y="2461259"/>
              </a:moveTo>
              <a:arcTo wR="1635520" hR="1635520" stAng="8980603" swAng="173465"/>
            </a:path>
          </a:pathLst>
        </a:custGeom>
        <a:noFill/>
        <a:ln w="6350" cap="flat" cmpd="sng" algn="ctr">
          <a:noFill/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675239A-F8EA-466D-8CD3-ACFB0C69BE7F}">
      <dsp:nvSpPr>
        <dsp:cNvPr id="0" name=""/>
        <dsp:cNvSpPr/>
      </dsp:nvSpPr>
      <dsp:spPr>
        <a:xfrm>
          <a:off x="857594" y="342416"/>
          <a:ext cx="1016828" cy="971192"/>
        </a:xfrm>
        <a:prstGeom prst="flowChartConnector">
          <a:avLst/>
        </a:prstGeom>
        <a:solidFill>
          <a:srgbClr val="33AF8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1000" kern="1200" err="1"/>
            <a:t>DevOps</a:t>
          </a:r>
          <a:endParaRPr lang="nb-NO" sz="600" kern="1200"/>
        </a:p>
      </dsp:txBody>
      <dsp:txXfrm>
        <a:off x="1006505" y="484644"/>
        <a:ext cx="719006" cy="686736"/>
      </dsp:txXfrm>
    </dsp:sp>
    <dsp:sp modelId="{3EDBFEE8-DCA1-4350-8014-D88FC25A8B4D}">
      <dsp:nvSpPr>
        <dsp:cNvPr id="0" name=""/>
        <dsp:cNvSpPr/>
      </dsp:nvSpPr>
      <dsp:spPr>
        <a:xfrm>
          <a:off x="762803" y="305763"/>
          <a:ext cx="3271040" cy="3271040"/>
        </a:xfrm>
        <a:custGeom>
          <a:avLst/>
          <a:gdLst/>
          <a:ahLst/>
          <a:cxnLst/>
          <a:rect l="0" t="0" r="0" b="0"/>
          <a:pathLst>
            <a:path>
              <a:moveTo>
                <a:pt x="1114736" y="85129"/>
              </a:moveTo>
              <a:arcTo wR="1635520" hR="1635520" stAng="15085954" swAng="678747"/>
            </a:path>
          </a:pathLst>
        </a:custGeom>
        <a:noFill/>
        <a:ln w="6350" cap="flat" cmpd="sng" algn="ctr">
          <a:noFill/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DDA1FA4-1174-40A7-9B07-04BBFF1CF9F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B17BD3B-731D-4124-B00B-07B4584E35E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618B9B-7448-4D8A-AF2F-B1EE064302A4}" type="datetimeFigureOut">
              <a:rPr lang="en-US" smtClean="0"/>
              <a:t>10/13/2022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2A1CF0-482E-42EC-ABD5-CD1886BACA4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FCAFF6-524F-4F57-A635-BBEFD4753C1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231432-75B0-4283-A309-B0CC7EE887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1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op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Plassholder for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E64DAD-B352-4BF8-91AF-DAB77BC033A9}" type="datetimeFigureOut">
              <a:rPr lang="nb-NO" smtClean="0"/>
              <a:t>13.10.2022</a:t>
            </a:fld>
            <a:endParaRPr lang="nb-NO"/>
          </a:p>
        </p:txBody>
      </p:sp>
      <p:sp>
        <p:nvSpPr>
          <p:cNvPr id="4" name="Plassholder for lysbil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b-NO"/>
          </a:p>
        </p:txBody>
      </p:sp>
      <p:sp>
        <p:nvSpPr>
          <p:cNvPr id="5" name="Plassholder for nota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800605-FB02-4F93-A00A-24C2E59F0BE9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9203836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800605-FB02-4F93-A00A-24C2E59F0BE9}" type="slidenum">
              <a:rPr lang="nb-NO" smtClean="0"/>
              <a:t>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1009564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800605-FB02-4F93-A00A-24C2E59F0BE9}" type="slidenum">
              <a:rPr lang="nb-NO" smtClean="0"/>
              <a:t>10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8495772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800605-FB02-4F93-A00A-24C2E59F0BE9}" type="slidenum">
              <a:rPr lang="nb-NO" smtClean="0"/>
              <a:t>11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3443836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b-NO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800605-FB02-4F93-A00A-24C2E59F0BE9}" type="slidenum">
              <a:rPr lang="nb-NO" smtClean="0"/>
              <a:t>12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3910655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800605-FB02-4F93-A00A-24C2E59F0BE9}" type="slidenum">
              <a:rPr lang="nb-NO" smtClean="0"/>
              <a:t>13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8142877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b-NO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800605-FB02-4F93-A00A-24C2E59F0BE9}" type="slidenum">
              <a:rPr lang="nb-NO" smtClean="0"/>
              <a:t>14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115461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800605-FB02-4F93-A00A-24C2E59F0BE9}" type="slidenum">
              <a:rPr lang="nb-NO" smtClean="0"/>
              <a:t>15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7078027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C9EB6F-70C5-419B-93E3-1094D2AFFE1D}" type="slidenum">
              <a:rPr lang="nb-NO" smtClean="0"/>
              <a:t>16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16332202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800605-FB02-4F93-A00A-24C2E59F0BE9}" type="slidenum">
              <a:rPr lang="nb-NO" smtClean="0"/>
              <a:t>17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3516657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>
              <a:cs typeface="Calibri"/>
            </a:endParaRP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C9EB6F-70C5-419B-93E3-1094D2AFFE1D}" type="slidenum">
              <a:rPr lang="nb-NO" smtClean="0"/>
              <a:t>18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88392821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800605-FB02-4F93-A00A-24C2E59F0BE9}" type="slidenum">
              <a:rPr lang="nb-NO" smtClean="0"/>
              <a:t>19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5128558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62072DC8-D49D-432C-9D46-A7718B5F5490}" type="datetime8">
              <a:rPr lang="en-US" smtClean="0"/>
              <a:t>10/13/2022 3:16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38784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>
              <a:cs typeface="Calibri"/>
            </a:endParaRP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C9EB6F-70C5-419B-93E3-1094D2AFFE1D}" type="slidenum">
              <a:rPr lang="nb-NO" smtClean="0"/>
              <a:t>20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69624015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800605-FB02-4F93-A00A-24C2E59F0BE9}" type="slidenum">
              <a:rPr lang="nb-NO" smtClean="0"/>
              <a:t>21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0137703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800605-FB02-4F93-A00A-24C2E59F0BE9}" type="slidenum">
              <a:rPr lang="nb-NO" smtClean="0"/>
              <a:t>22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9744856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800605-FB02-4F93-A00A-24C2E59F0BE9}" type="slidenum">
              <a:rPr lang="nb-NO" smtClean="0"/>
              <a:t>23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87979404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800605-FB02-4F93-A00A-24C2E59F0BE9}" type="slidenum">
              <a:rPr lang="nb-NO" smtClean="0"/>
              <a:t>24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22320865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800605-FB02-4F93-A00A-24C2E59F0BE9}" type="slidenum">
              <a:rPr lang="nb-NO" smtClean="0"/>
              <a:t>25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27245774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800605-FB02-4F93-A00A-24C2E59F0BE9}" type="slidenum">
              <a:rPr lang="nb-NO" smtClean="0"/>
              <a:t>26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79362103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800605-FB02-4F93-A00A-24C2E59F0BE9}" type="slidenum">
              <a:rPr lang="nb-NO" smtClean="0"/>
              <a:t>27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48757976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800605-FB02-4F93-A00A-24C2E59F0BE9}" type="slidenum">
              <a:rPr lang="nb-NO" smtClean="0"/>
              <a:t>28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35180021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800605-FB02-4F93-A00A-24C2E59F0BE9}" type="slidenum">
              <a:rPr lang="nb-NO" smtClean="0"/>
              <a:t>29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659913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800605-FB02-4F93-A00A-24C2E59F0BE9}" type="slidenum">
              <a:rPr lang="nb-NO" smtClean="0"/>
              <a:t>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83597871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800605-FB02-4F93-A00A-24C2E59F0BE9}" type="slidenum">
              <a:rPr lang="nb-NO" smtClean="0"/>
              <a:t>30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27348485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800605-FB02-4F93-A00A-24C2E59F0BE9}" type="slidenum">
              <a:rPr lang="nb-NO" smtClean="0"/>
              <a:t>31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92880349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800605-FB02-4F93-A00A-24C2E59F0BE9}" type="slidenum">
              <a:rPr lang="nb-NO" smtClean="0"/>
              <a:t>32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73002107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800605-FB02-4F93-A00A-24C2E59F0BE9}" type="slidenum">
              <a:rPr lang="nb-NO" smtClean="0"/>
              <a:t>33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5086369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800605-FB02-4F93-A00A-24C2E59F0BE9}" type="slidenum">
              <a:rPr lang="nb-NO" smtClean="0"/>
              <a:t>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1133748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6340E-35A7-4C40-BF4B-EEB9A6FD15AC}" type="slidenum">
              <a:rPr lang="nb-NO" smtClean="0"/>
              <a:t>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8389929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18280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88736C-A8A1-6E47-92BC-A5DC23887BFE}" type="slidenum">
              <a:rPr kumimoji="0" lang="en-NO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182800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NO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391864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b-NO" baseline="0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BAAE56-BE6F-CC49-9D8F-24419E5A27E7}" type="slidenum">
              <a:rPr kumimoji="0" lang="nb-NO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nb-NO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567382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800605-FB02-4F93-A00A-24C2E59F0BE9}" type="slidenum">
              <a:rPr lang="nb-NO" smtClean="0"/>
              <a:t>8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4573488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C627F1-B668-4B23-BC9D-B28FDEFCF0FA}" type="slidenum">
              <a:rPr lang="nb-NO" smtClean="0"/>
              <a:t>9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9716683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5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5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5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5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5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5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5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5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6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6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5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6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6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6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6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6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6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5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5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5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5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5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5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5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5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6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6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6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6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5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5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5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5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6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6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6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6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5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47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46.emf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6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5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5.emf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5.emf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image" Target="../media/image45.emf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51.png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image" Target="../media/image52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1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46.emf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6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6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6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5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6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6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7" Type="http://schemas.openxmlformats.org/officeDocument/2006/relationships/image" Target="../media/image4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5" Type="http://schemas.openxmlformats.org/officeDocument/2006/relationships/image" Target="../media/image45.emf"/><Relationship Id="rId4" Type="http://schemas.openxmlformats.org/officeDocument/2006/relationships/image" Target="../media/image54.png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7" Type="http://schemas.openxmlformats.org/officeDocument/2006/relationships/image" Target="../media/image4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3.png"/><Relationship Id="rId5" Type="http://schemas.openxmlformats.org/officeDocument/2006/relationships/image" Target="../media/image45.emf"/><Relationship Id="rId4" Type="http://schemas.openxmlformats.org/officeDocument/2006/relationships/image" Target="../media/image55.png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7" Type="http://schemas.openxmlformats.org/officeDocument/2006/relationships/image" Target="../media/image4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3.png"/><Relationship Id="rId5" Type="http://schemas.openxmlformats.org/officeDocument/2006/relationships/image" Target="../media/image56.png"/><Relationship Id="rId4" Type="http://schemas.openxmlformats.org/officeDocument/2006/relationships/image" Target="../media/image45.emf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7" Type="http://schemas.openxmlformats.org/officeDocument/2006/relationships/image" Target="../media/image4.pn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3.png"/><Relationship Id="rId5" Type="http://schemas.openxmlformats.org/officeDocument/2006/relationships/image" Target="../media/image57.png"/><Relationship Id="rId4" Type="http://schemas.openxmlformats.org/officeDocument/2006/relationships/image" Target="../media/image45.emf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7" Type="http://schemas.openxmlformats.org/officeDocument/2006/relationships/image" Target="../media/image4.png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3.png"/><Relationship Id="rId5" Type="http://schemas.openxmlformats.org/officeDocument/2006/relationships/image" Target="../media/image58.png"/><Relationship Id="rId4" Type="http://schemas.openxmlformats.org/officeDocument/2006/relationships/image" Target="../media/image45.emf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1.emf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emf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937F5F-E709-1149-85BA-A2BC92F549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5999"/>
            </a:lvl1pPr>
          </a:lstStyle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5F25A0-7D3A-1B4E-BE54-4D198239FB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32" indent="0" algn="ctr">
              <a:buNone/>
              <a:defRPr sz="2000"/>
            </a:lvl2pPr>
            <a:lvl3pPr marL="914263" indent="0" algn="ctr">
              <a:buNone/>
              <a:defRPr sz="1800"/>
            </a:lvl3pPr>
            <a:lvl4pPr marL="1371394" indent="0" algn="ctr">
              <a:buNone/>
              <a:defRPr sz="1600"/>
            </a:lvl4pPr>
            <a:lvl5pPr marL="1828526" indent="0" algn="ctr">
              <a:buNone/>
              <a:defRPr sz="1600"/>
            </a:lvl5pPr>
            <a:lvl6pPr marL="2285657" indent="0" algn="ctr">
              <a:buNone/>
              <a:defRPr sz="1600"/>
            </a:lvl6pPr>
            <a:lvl7pPr marL="2742788" indent="0" algn="ctr">
              <a:buNone/>
              <a:defRPr sz="1600"/>
            </a:lvl7pPr>
            <a:lvl8pPr marL="3199920" indent="0" algn="ctr">
              <a:buNone/>
              <a:defRPr sz="1600"/>
            </a:lvl8pPr>
            <a:lvl9pPr marL="3657051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833A18-BBA5-E24F-BA89-88063C5D0A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4C644F-9024-6C4F-999A-012EB7F599FB}" type="datetimeFigureOut">
              <a:rPr lang="en-NO" smtClean="0"/>
              <a:t>10/13/2022</a:t>
            </a:fld>
            <a:endParaRPr lang="en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1169B4-F849-8544-936F-ABD21D6F00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FDB6AA-2A34-644C-A0FC-8AE25CD966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5D25-C9BA-144E-AC27-BBCA1F93DB98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5566946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B0082D-9E14-B043-9327-3C761A3FAA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199"/>
            </a:lvl1pPr>
          </a:lstStyle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42C4942-F7DA-F04B-A703-0D3E5798A9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 marL="0" indent="0">
              <a:buNone/>
              <a:defRPr sz="3199"/>
            </a:lvl1pPr>
            <a:lvl2pPr marL="457132" indent="0">
              <a:buNone/>
              <a:defRPr sz="2799"/>
            </a:lvl2pPr>
            <a:lvl3pPr marL="914263" indent="0">
              <a:buNone/>
              <a:defRPr sz="2400"/>
            </a:lvl3pPr>
            <a:lvl4pPr marL="1371394" indent="0">
              <a:buNone/>
              <a:defRPr sz="2000"/>
            </a:lvl4pPr>
            <a:lvl5pPr marL="1828526" indent="0">
              <a:buNone/>
              <a:defRPr sz="2000"/>
            </a:lvl5pPr>
            <a:lvl6pPr marL="2285657" indent="0">
              <a:buNone/>
              <a:defRPr sz="2000"/>
            </a:lvl6pPr>
            <a:lvl7pPr marL="2742788" indent="0">
              <a:buNone/>
              <a:defRPr sz="2000"/>
            </a:lvl7pPr>
            <a:lvl8pPr marL="3199920" indent="0">
              <a:buNone/>
              <a:defRPr sz="2000"/>
            </a:lvl8pPr>
            <a:lvl9pPr marL="3657051" indent="0">
              <a:buNone/>
              <a:defRPr sz="2000"/>
            </a:lvl9pPr>
          </a:lstStyle>
          <a:p>
            <a:endParaRPr lang="en-N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A5C85C-7357-4D46-8164-9AC9E0D744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32" indent="0">
              <a:buNone/>
              <a:defRPr sz="1400"/>
            </a:lvl2pPr>
            <a:lvl3pPr marL="914263" indent="0">
              <a:buNone/>
              <a:defRPr sz="1200"/>
            </a:lvl3pPr>
            <a:lvl4pPr marL="1371394" indent="0">
              <a:buNone/>
              <a:defRPr sz="1000"/>
            </a:lvl4pPr>
            <a:lvl5pPr marL="1828526" indent="0">
              <a:buNone/>
              <a:defRPr sz="1000"/>
            </a:lvl5pPr>
            <a:lvl6pPr marL="2285657" indent="0">
              <a:buNone/>
              <a:defRPr sz="1000"/>
            </a:lvl6pPr>
            <a:lvl7pPr marL="2742788" indent="0">
              <a:buNone/>
              <a:defRPr sz="1000"/>
            </a:lvl7pPr>
            <a:lvl8pPr marL="3199920" indent="0">
              <a:buNone/>
              <a:defRPr sz="1000"/>
            </a:lvl8pPr>
            <a:lvl9pPr marL="3657051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44BE61-40EF-744C-84AE-6DBA9951DF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4C644F-9024-6C4F-999A-012EB7F599FB}" type="datetimeFigureOut">
              <a:rPr lang="en-NO" smtClean="0"/>
              <a:t>10/13/2022</a:t>
            </a:fld>
            <a:endParaRPr lang="en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7532E5-BC16-0D44-BA06-72DD06416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F043A8-801C-5C4E-BAB1-5AB700F05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5D25-C9BA-144E-AC27-BBCA1F93DB98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3904891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71BBCF-5E15-6F42-A2B2-9BCD71DE4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4F013FB-1709-574B-AF91-297F548C4D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0B2779-A941-4744-8E17-1AE2F70517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4C644F-9024-6C4F-999A-012EB7F599FB}" type="datetimeFigureOut">
              <a:rPr lang="en-NO" smtClean="0"/>
              <a:t>10/13/2022</a:t>
            </a:fld>
            <a:endParaRPr lang="en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67AC-6934-224A-9A13-9BF2B078AB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CE1685-11D4-8F4E-88B7-7DC484A7AB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5D25-C9BA-144E-AC27-BBCA1F93DB98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1087214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BC56160-6B55-5C40-BFA5-2CD84F154A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5F776DE-08D0-6A43-BAB9-443C9389A6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FF6A80-5E09-7846-AC53-3146451FA6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4C644F-9024-6C4F-999A-012EB7F599FB}" type="datetimeFigureOut">
              <a:rPr lang="en-NO" smtClean="0"/>
              <a:t>10/13/2022</a:t>
            </a:fld>
            <a:endParaRPr lang="en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370AC9-074A-7F4B-8BB1-E452E41FF7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E0484D-ACD9-4C4A-82C7-BFD0A42B63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5D25-C9BA-144E-AC27-BBCA1F93DB98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0363972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kjermdump 1 Hvi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263"/>
            <a:fld id="{AD147A61-FB78-4D64-99DE-9764C70F8099}" type="datetime1">
              <a:rPr lang="nb-NO" smtClean="0">
                <a:solidFill>
                  <a:prstClr val="black">
                    <a:tint val="75000"/>
                  </a:prstClr>
                </a:solidFill>
              </a:rPr>
              <a:pPr defTabSz="914263"/>
              <a:t>13.10.2022</a:t>
            </a:fld>
            <a:endParaRPr lang="nb-NO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Plassholder for bunntekst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263"/>
            <a:r>
              <a:rPr lang="nb-NO">
                <a:solidFill>
                  <a:prstClr val="black">
                    <a:tint val="75000"/>
                  </a:prstClr>
                </a:solidFill>
              </a:rPr>
              <a:t>Presentasjon text</a:t>
            </a:r>
          </a:p>
        </p:txBody>
      </p:sp>
      <p:sp>
        <p:nvSpPr>
          <p:cNvPr id="17" name="Plassholder for lysbildenumm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263"/>
            <a:fld id="{C8015E39-59DC-48A0-9676-AD2CAF5CD29F}" type="slidenum">
              <a:rPr lang="nb-NO" smtClean="0">
                <a:solidFill>
                  <a:prstClr val="black">
                    <a:tint val="75000"/>
                  </a:prstClr>
                </a:solidFill>
              </a:rPr>
              <a:pPr defTabSz="914263"/>
              <a:t>‹#›</a:t>
            </a:fld>
            <a:endParaRPr lang="nb-NO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55442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600">
          <p15:clr>
            <a:srgbClr val="FBAE40"/>
          </p15:clr>
        </p15:guide>
        <p15:guide id="2" pos="7552">
          <p15:clr>
            <a:srgbClr val="FBAE40"/>
          </p15:clr>
        </p15:guide>
        <p15:guide id="3" orient="horz" pos="3980">
          <p15:clr>
            <a:srgbClr val="FBAE40"/>
          </p15:clr>
        </p15:guide>
        <p15:guide id="4" orient="horz" pos="3688">
          <p15:clr>
            <a:srgbClr val="FBAE40"/>
          </p15:clr>
        </p15:guide>
        <p15:guide id="5" pos="7828">
          <p15:clr>
            <a:srgbClr val="FBAE40"/>
          </p15:clr>
        </p15:guide>
        <p15:guide id="6" orient="horz" pos="5892">
          <p15:clr>
            <a:srgbClr val="FBAE40"/>
          </p15:clr>
        </p15:guide>
        <p15:guide id="7" orient="horz" pos="2264">
          <p15:clr>
            <a:srgbClr val="FBAE40"/>
          </p15:clr>
        </p15:guide>
        <p15:guide id="8" orient="horz" pos="1976">
          <p15:clr>
            <a:srgbClr val="FBAE40"/>
          </p15:clr>
        </p15:guide>
        <p15:guide id="9" orient="horz" pos="352">
          <p15:clr>
            <a:srgbClr val="FBAE40"/>
          </p15:clr>
        </p15:guide>
        <p15:guide id="10" orient="horz" pos="7518">
          <p15:clr>
            <a:srgbClr val="FBAE40"/>
          </p15:clr>
        </p15:guide>
        <p15:guide id="11" pos="400">
          <p15:clr>
            <a:srgbClr val="FBAE40"/>
          </p15:clr>
        </p15:guide>
        <p15:guide id="12" pos="14995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rside">
    <p:bg>
      <p:bgPr>
        <a:solidFill>
          <a:srgbClr val="005A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016823-0CF5-4E86-9EAA-665C116278B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8924" y="1969483"/>
            <a:ext cx="5560333" cy="1938992"/>
          </a:xfrm>
        </p:spPr>
        <p:txBody>
          <a:bodyPr anchor="t">
            <a:noAutofit/>
          </a:bodyPr>
          <a:lstStyle>
            <a:lvl1pPr algn="l">
              <a:lnSpc>
                <a:spcPct val="90000"/>
              </a:lnSpc>
              <a:defRPr sz="7000">
                <a:solidFill>
                  <a:schemeClr val="bg1"/>
                </a:solidFill>
                <a:latin typeface="SpareBank 1 Title Light" panose="020B0500030000000000" pitchFamily="34" charset="0"/>
              </a:defRPr>
            </a:lvl1pPr>
          </a:lstStyle>
          <a:p>
            <a:r>
              <a:rPr lang="en-US" err="1"/>
              <a:t>Forsidetittel</a:t>
            </a:r>
            <a:r>
              <a:rPr lang="en-US"/>
              <a:t> 1 over </a:t>
            </a:r>
            <a:r>
              <a:rPr lang="en-US" err="1"/>
              <a:t>flere</a:t>
            </a:r>
            <a:r>
              <a:rPr lang="en-US"/>
              <a:t> </a:t>
            </a:r>
            <a:r>
              <a:rPr lang="en-US" err="1"/>
              <a:t>lnjer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090C3FE-F8EA-425C-8EC5-7E5FAC9AAC8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88925" y="4019550"/>
            <a:ext cx="5560332" cy="1708150"/>
          </a:xfrm>
        </p:spPr>
        <p:txBody>
          <a:bodyPr anchor="t"/>
          <a:lstStyle>
            <a:lvl1pPr marL="0" indent="0" algn="l">
              <a:buNone/>
              <a:defRPr sz="1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err="1"/>
              <a:t>Undertittel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E40DC8-8015-4280-9F49-4728CD3AEE0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974057" y="6457255"/>
            <a:ext cx="1511301" cy="153888"/>
          </a:xfrm>
        </p:spPr>
        <p:txBody>
          <a:bodyPr anchor="t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fld id="{FEFC056B-C59F-4497-9C7A-409816C61A10}" type="datetimeFigureOut">
              <a:rPr lang="en-US" smtClean="0"/>
              <a:pPr/>
              <a:t>10/13/2022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47BDDC-ACB0-4CEA-9DBA-DD08EC6978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8924" y="6457255"/>
            <a:ext cx="1511301" cy="153888"/>
          </a:xfrm>
        </p:spPr>
        <p:txBody>
          <a:bodyPr anchor="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E5ECCBD-B5E9-4D1F-9F54-5859AE8BB86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88925" y="6224584"/>
            <a:ext cx="1511300" cy="153988"/>
          </a:xfrm>
        </p:spPr>
        <p:txBody>
          <a:bodyPr anchor="b"/>
          <a:lstStyle>
            <a:lvl1pPr marL="0" indent="0">
              <a:buNone/>
              <a:defRPr sz="1000" cap="all" baseline="0">
                <a:solidFill>
                  <a:schemeClr val="bg1"/>
                </a:solidFill>
                <a:latin typeface="SpareBank 1 Medium" panose="020B0500030000000000" pitchFamily="34" charset="0"/>
              </a:defRPr>
            </a:lvl1pPr>
          </a:lstStyle>
          <a:p>
            <a:pPr lvl="0"/>
            <a:r>
              <a:rPr lang="en-US" err="1"/>
              <a:t>Navn</a:t>
            </a:r>
            <a:endParaRPr lang="en-US"/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762DC32B-35DB-45A2-93F5-92E47B593A3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974057" y="6224584"/>
            <a:ext cx="1511300" cy="153988"/>
          </a:xfrm>
        </p:spPr>
        <p:txBody>
          <a:bodyPr anchor="b"/>
          <a:lstStyle>
            <a:lvl1pPr marL="0" indent="0">
              <a:buNone/>
              <a:defRPr sz="1000" cap="all" baseline="0">
                <a:solidFill>
                  <a:schemeClr val="bg1"/>
                </a:solidFill>
                <a:latin typeface="SpareBank 1 Medium" panose="020B0500030000000000" pitchFamily="34" charset="0"/>
              </a:defRPr>
            </a:lvl1pPr>
          </a:lstStyle>
          <a:p>
            <a:pPr lvl="0"/>
            <a:r>
              <a:rPr lang="en-US" err="1"/>
              <a:t>Sted</a:t>
            </a:r>
            <a:endParaRPr lang="en-US"/>
          </a:p>
        </p:txBody>
      </p:sp>
      <p:sp>
        <p:nvSpPr>
          <p:cNvPr id="10" name="addin_colorlist" hidden="1">
            <a:extLst>
              <a:ext uri="{FF2B5EF4-FFF2-40B4-BE49-F238E27FC236}">
                <a16:creationId xmlns:a16="http://schemas.microsoft.com/office/drawing/2014/main" id="{1F008BBA-689F-42DB-913E-0747FEF2C9A0}"/>
              </a:ext>
            </a:extLst>
          </p:cNvPr>
          <p:cNvSpPr/>
          <p:nvPr userDrawn="1"/>
        </p:nvSpPr>
        <p:spPr>
          <a:xfrm>
            <a:off x="2430935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/>
              <a:t>clr1, clr2, clr3, clr4</a:t>
            </a:r>
          </a:p>
        </p:txBody>
      </p:sp>
      <p:sp>
        <p:nvSpPr>
          <p:cNvPr id="12" name="addin_background" hidden="1">
            <a:extLst>
              <a:ext uri="{FF2B5EF4-FFF2-40B4-BE49-F238E27FC236}">
                <a16:creationId xmlns:a16="http://schemas.microsoft.com/office/drawing/2014/main" id="{20F64EEC-DBFB-4FDA-B7D3-2BFC8275B17A}"/>
              </a:ext>
            </a:extLst>
          </p:cNvPr>
          <p:cNvSpPr/>
          <p:nvPr userDrawn="1"/>
        </p:nvSpPr>
        <p:spPr>
          <a:xfrm>
            <a:off x="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addin_background</a:t>
            </a:r>
            <a:endParaRPr lang="nb-NO"/>
          </a:p>
        </p:txBody>
      </p:sp>
      <p:sp>
        <p:nvSpPr>
          <p:cNvPr id="15" name="addin_logo" hidden="1">
            <a:extLst>
              <a:ext uri="{FF2B5EF4-FFF2-40B4-BE49-F238E27FC236}">
                <a16:creationId xmlns:a16="http://schemas.microsoft.com/office/drawing/2014/main" id="{B4FB7D30-A58A-4C12-BA63-D7BD6F30D443}"/>
              </a:ext>
            </a:extLst>
          </p:cNvPr>
          <p:cNvSpPr/>
          <p:nvPr userDrawn="1"/>
        </p:nvSpPr>
        <p:spPr>
          <a:xfrm>
            <a:off x="7292805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addin_logo</a:t>
            </a:r>
            <a:endParaRPr lang="nb-NO"/>
          </a:p>
        </p:txBody>
      </p:sp>
      <p:sp>
        <p:nvSpPr>
          <p:cNvPr id="17" name="addin_title" hidden="1">
            <a:extLst>
              <a:ext uri="{FF2B5EF4-FFF2-40B4-BE49-F238E27FC236}">
                <a16:creationId xmlns:a16="http://schemas.microsoft.com/office/drawing/2014/main" id="{4B4ECA20-A19D-4A30-BCBE-5B85C7B90696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addin_title</a:t>
            </a:r>
            <a:endParaRPr lang="nb-NO"/>
          </a:p>
        </p:txBody>
      </p:sp>
      <p:sp>
        <p:nvSpPr>
          <p:cNvPr id="18" name="addin_text" hidden="1">
            <a:extLst>
              <a:ext uri="{FF2B5EF4-FFF2-40B4-BE49-F238E27FC236}">
                <a16:creationId xmlns:a16="http://schemas.microsoft.com/office/drawing/2014/main" id="{E0A27905-A053-4BA2-B313-CC93DDB1A4E4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addin_text</a:t>
            </a:r>
            <a:endParaRPr lang="nb-NO"/>
          </a:p>
        </p:txBody>
      </p:sp>
      <p:sp>
        <p:nvSpPr>
          <p:cNvPr id="24" name="Text Placeholder 8">
            <a:extLst>
              <a:ext uri="{FF2B5EF4-FFF2-40B4-BE49-F238E27FC236}">
                <a16:creationId xmlns:a16="http://schemas.microsoft.com/office/drawing/2014/main" id="{F09D0317-D37C-4CB3-ACEF-438C4B052C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05594" y="301039"/>
            <a:ext cx="1792828" cy="396000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19" name="addin_image" hidden="1">
            <a:extLst>
              <a:ext uri="{FF2B5EF4-FFF2-40B4-BE49-F238E27FC236}">
                <a16:creationId xmlns:a16="http://schemas.microsoft.com/office/drawing/2014/main" id="{B62AE36E-9C13-4C22-9D9E-82AC72D82727}"/>
              </a:ext>
            </a:extLst>
          </p:cNvPr>
          <p:cNvSpPr/>
          <p:nvPr userDrawn="1"/>
        </p:nvSpPr>
        <p:spPr>
          <a:xfrm>
            <a:off x="2430935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addin_IMAGE</a:t>
            </a:r>
            <a:endParaRPr lang="nb-NO"/>
          </a:p>
        </p:txBody>
      </p:sp>
      <p:sp>
        <p:nvSpPr>
          <p:cNvPr id="20" name="DefLogoHvit" hidden="1">
            <a:extLst>
              <a:ext uri="{FF2B5EF4-FFF2-40B4-BE49-F238E27FC236}">
                <a16:creationId xmlns:a16="http://schemas.microsoft.com/office/drawing/2014/main" id="{2336466F-2103-425B-87BE-18F3E57B9F81}"/>
              </a:ext>
            </a:extLst>
          </p:cNvPr>
          <p:cNvSpPr/>
          <p:nvPr userDrawn="1"/>
        </p:nvSpPr>
        <p:spPr>
          <a:xfrm>
            <a:off x="-1581150" y="-1371600"/>
            <a:ext cx="180000" cy="1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pic>
        <p:nvPicPr>
          <p:cNvPr id="23" name="logo_blaa" hidden="1">
            <a:extLst>
              <a:ext uri="{FF2B5EF4-FFF2-40B4-BE49-F238E27FC236}">
                <a16:creationId xmlns:a16="http://schemas.microsoft.com/office/drawing/2014/main" id="{E0245171-7323-4A06-B33C-82B890BEC58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591" y="301037"/>
            <a:ext cx="1792828" cy="396000"/>
          </a:xfrm>
          <a:prstGeom prst="rect">
            <a:avLst/>
          </a:prstGeom>
        </p:spPr>
      </p:pic>
      <p:pic>
        <p:nvPicPr>
          <p:cNvPr id="25" name="logo_hvit" descr="Et bilde som inneholder tekst, utklipp&#10;&#10;Automatisk generert beskrivelse" hidden="1">
            <a:extLst>
              <a:ext uri="{FF2B5EF4-FFF2-40B4-BE49-F238E27FC236}">
                <a16:creationId xmlns:a16="http://schemas.microsoft.com/office/drawing/2014/main" id="{ABCD9C3B-BE07-479F-87BA-6A86DD47204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592" y="301038"/>
            <a:ext cx="1792828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9709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lternativ forside uten bil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Frihåndsform: figur 34">
            <a:extLst>
              <a:ext uri="{FF2B5EF4-FFF2-40B4-BE49-F238E27FC236}">
                <a16:creationId xmlns:a16="http://schemas.microsoft.com/office/drawing/2014/main" id="{FEC2C7E8-2BAA-4586-B492-F62F07C9E11E}"/>
              </a:ext>
            </a:extLst>
          </p:cNvPr>
          <p:cNvSpPr/>
          <p:nvPr userDrawn="1"/>
        </p:nvSpPr>
        <p:spPr>
          <a:xfrm>
            <a:off x="8643130" y="4478410"/>
            <a:ext cx="3548870" cy="2379590"/>
          </a:xfrm>
          <a:custGeom>
            <a:avLst/>
            <a:gdLst>
              <a:gd name="connsiteX0" fmla="*/ 3548870 w 3548870"/>
              <a:gd name="connsiteY0" fmla="*/ 0 h 2379590"/>
              <a:gd name="connsiteX1" fmla="*/ 3548870 w 3548870"/>
              <a:gd name="connsiteY1" fmla="*/ 2379590 h 2379590"/>
              <a:gd name="connsiteX2" fmla="*/ 0 w 3548870"/>
              <a:gd name="connsiteY2" fmla="*/ 2379590 h 2379590"/>
              <a:gd name="connsiteX3" fmla="*/ 72242 w 3548870"/>
              <a:gd name="connsiteY3" fmla="*/ 2218043 h 2379590"/>
              <a:gd name="connsiteX4" fmla="*/ 3364761 w 3548870"/>
              <a:gd name="connsiteY4" fmla="*/ 4706 h 2379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48870" h="2379590">
                <a:moveTo>
                  <a:pt x="3548870" y="0"/>
                </a:moveTo>
                <a:lnTo>
                  <a:pt x="3548870" y="2379590"/>
                </a:lnTo>
                <a:lnTo>
                  <a:pt x="0" y="2379590"/>
                </a:lnTo>
                <a:lnTo>
                  <a:pt x="72242" y="2218043"/>
                </a:lnTo>
                <a:cubicBezTo>
                  <a:pt x="670673" y="962488"/>
                  <a:pt x="1912166" y="79145"/>
                  <a:pt x="3364761" y="4706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nb-NO"/>
          </a:p>
        </p:txBody>
      </p:sp>
      <p:sp>
        <p:nvSpPr>
          <p:cNvPr id="28" name="Plassholder for tekst 27">
            <a:extLst>
              <a:ext uri="{FF2B5EF4-FFF2-40B4-BE49-F238E27FC236}">
                <a16:creationId xmlns:a16="http://schemas.microsoft.com/office/drawing/2014/main" id="{AC732900-C482-4FED-BE14-15E1B9D9A0D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0"/>
            <a:ext cx="7094193" cy="5000626"/>
          </a:xfrm>
          <a:custGeom>
            <a:avLst/>
            <a:gdLst>
              <a:gd name="connsiteX0" fmla="*/ 0 w 7094193"/>
              <a:gd name="connsiteY0" fmla="*/ 0 h 5000626"/>
              <a:gd name="connsiteX1" fmla="*/ 7094193 w 7094193"/>
              <a:gd name="connsiteY1" fmla="*/ 0 h 5000626"/>
              <a:gd name="connsiteX2" fmla="*/ 7085079 w 7094193"/>
              <a:gd name="connsiteY2" fmla="*/ 52590 h 5000626"/>
              <a:gd name="connsiteX3" fmla="*/ 1193800 w 7094193"/>
              <a:gd name="connsiteY3" fmla="*/ 5000626 h 5000626"/>
              <a:gd name="connsiteX4" fmla="*/ 278011 w 7094193"/>
              <a:gd name="connsiteY4" fmla="*/ 4929224 h 5000626"/>
              <a:gd name="connsiteX5" fmla="*/ 0 w 7094193"/>
              <a:gd name="connsiteY5" fmla="*/ 4878061 h 5000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094193" h="5000626">
                <a:moveTo>
                  <a:pt x="0" y="0"/>
                </a:moveTo>
                <a:lnTo>
                  <a:pt x="7094193" y="0"/>
                </a:lnTo>
                <a:lnTo>
                  <a:pt x="7085079" y="52590"/>
                </a:lnTo>
                <a:cubicBezTo>
                  <a:pt x="6524347" y="2876429"/>
                  <a:pt x="4099795" y="5000626"/>
                  <a:pt x="1193800" y="5000626"/>
                </a:cubicBezTo>
                <a:cubicBezTo>
                  <a:pt x="882444" y="5000626"/>
                  <a:pt x="576614" y="4976241"/>
                  <a:pt x="278011" y="4929224"/>
                </a:cubicBezTo>
                <a:lnTo>
                  <a:pt x="0" y="4878061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>
            <a:lvl1pPr marL="0" indent="0">
              <a:buNone/>
              <a:defRPr sz="200">
                <a:solidFill>
                  <a:srgbClr val="010000"/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016823-0CF5-4E86-9EAA-665C116278B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8924" y="1969483"/>
            <a:ext cx="5560333" cy="1938992"/>
          </a:xfrm>
        </p:spPr>
        <p:txBody>
          <a:bodyPr anchor="t">
            <a:noAutofit/>
          </a:bodyPr>
          <a:lstStyle>
            <a:lvl1pPr algn="l">
              <a:lnSpc>
                <a:spcPct val="90000"/>
              </a:lnSpc>
              <a:defRPr sz="7000">
                <a:solidFill>
                  <a:schemeClr val="bg1"/>
                </a:solidFill>
                <a:latin typeface="SpareBank 1 Title Light" panose="020B0500030000000000" pitchFamily="34" charset="0"/>
              </a:defRPr>
            </a:lvl1pPr>
          </a:lstStyle>
          <a:p>
            <a:r>
              <a:rPr lang="en-US" err="1"/>
              <a:t>Forsidetittel</a:t>
            </a:r>
            <a:r>
              <a:rPr lang="en-US"/>
              <a:t> 1 over </a:t>
            </a:r>
            <a:r>
              <a:rPr lang="en-US" err="1"/>
              <a:t>flere</a:t>
            </a:r>
            <a:r>
              <a:rPr lang="en-US"/>
              <a:t> </a:t>
            </a:r>
            <a:r>
              <a:rPr lang="en-US" err="1"/>
              <a:t>lnjer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090C3FE-F8EA-425C-8EC5-7E5FAC9AAC8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88925" y="4019550"/>
            <a:ext cx="5560332" cy="1708150"/>
          </a:xfrm>
        </p:spPr>
        <p:txBody>
          <a:bodyPr anchor="t"/>
          <a:lstStyle>
            <a:lvl1pPr marL="0" indent="0" algn="l">
              <a:buNone/>
              <a:defRPr sz="1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err="1"/>
              <a:t>Undertittel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E40DC8-8015-4280-9F49-4728CD3AEE0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974057" y="6457255"/>
            <a:ext cx="1511301" cy="153888"/>
          </a:xfrm>
        </p:spPr>
        <p:txBody>
          <a:bodyPr anchor="t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fld id="{FEFC056B-C59F-4497-9C7A-409816C61A10}" type="datetimeFigureOut">
              <a:rPr lang="en-US" smtClean="0"/>
              <a:pPr/>
              <a:t>10/13/2022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47BDDC-ACB0-4CEA-9DBA-DD08EC6978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8924" y="6457255"/>
            <a:ext cx="1511301" cy="153888"/>
          </a:xfrm>
        </p:spPr>
        <p:txBody>
          <a:bodyPr anchor="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E5ECCBD-B5E9-4D1F-9F54-5859AE8BB86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88925" y="6224584"/>
            <a:ext cx="1511300" cy="153988"/>
          </a:xfrm>
        </p:spPr>
        <p:txBody>
          <a:bodyPr anchor="b"/>
          <a:lstStyle>
            <a:lvl1pPr marL="0" indent="0">
              <a:buNone/>
              <a:defRPr sz="1000" cap="all" baseline="0">
                <a:solidFill>
                  <a:schemeClr val="bg1"/>
                </a:solidFill>
                <a:latin typeface="SpareBank 1 Medium" panose="020B0500030000000000" pitchFamily="34" charset="0"/>
              </a:defRPr>
            </a:lvl1pPr>
          </a:lstStyle>
          <a:p>
            <a:pPr lvl="0"/>
            <a:r>
              <a:rPr lang="en-US" err="1"/>
              <a:t>Navn</a:t>
            </a:r>
            <a:endParaRPr lang="en-US"/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762DC32B-35DB-45A2-93F5-92E47B593A3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974057" y="6224584"/>
            <a:ext cx="1511300" cy="153988"/>
          </a:xfrm>
        </p:spPr>
        <p:txBody>
          <a:bodyPr anchor="b"/>
          <a:lstStyle>
            <a:lvl1pPr marL="0" indent="0">
              <a:buNone/>
              <a:defRPr sz="1000" cap="all" baseline="0">
                <a:solidFill>
                  <a:schemeClr val="bg1"/>
                </a:solidFill>
                <a:latin typeface="SpareBank 1 Medium" panose="020B0500030000000000" pitchFamily="34" charset="0"/>
              </a:defRPr>
            </a:lvl1pPr>
          </a:lstStyle>
          <a:p>
            <a:pPr lvl="0"/>
            <a:r>
              <a:rPr lang="en-US" err="1"/>
              <a:t>Sted</a:t>
            </a:r>
            <a:endParaRPr lang="en-US"/>
          </a:p>
        </p:txBody>
      </p:sp>
      <p:sp>
        <p:nvSpPr>
          <p:cNvPr id="10" name="addin_colorlist" hidden="1">
            <a:extLst>
              <a:ext uri="{FF2B5EF4-FFF2-40B4-BE49-F238E27FC236}">
                <a16:creationId xmlns:a16="http://schemas.microsoft.com/office/drawing/2014/main" id="{1F008BBA-689F-42DB-913E-0747FEF2C9A0}"/>
              </a:ext>
            </a:extLst>
          </p:cNvPr>
          <p:cNvSpPr/>
          <p:nvPr userDrawn="1"/>
        </p:nvSpPr>
        <p:spPr>
          <a:xfrm>
            <a:off x="2430935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/>
              <a:t>clr1, clr2, clr4</a:t>
            </a:r>
          </a:p>
        </p:txBody>
      </p:sp>
      <p:sp>
        <p:nvSpPr>
          <p:cNvPr id="11" name="addin_colorbox" hidden="1">
            <a:extLst>
              <a:ext uri="{FF2B5EF4-FFF2-40B4-BE49-F238E27FC236}">
                <a16:creationId xmlns:a16="http://schemas.microsoft.com/office/drawing/2014/main" id="{DF06E2D9-F070-4F9C-A1C6-8E39C20198F1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addin_colorbox</a:t>
            </a:r>
            <a:endParaRPr lang="nb-NO"/>
          </a:p>
        </p:txBody>
      </p:sp>
      <p:sp>
        <p:nvSpPr>
          <p:cNvPr id="12" name="addin_background" hidden="1">
            <a:extLst>
              <a:ext uri="{FF2B5EF4-FFF2-40B4-BE49-F238E27FC236}">
                <a16:creationId xmlns:a16="http://schemas.microsoft.com/office/drawing/2014/main" id="{20F64EEC-DBFB-4FDA-B7D3-2BFC8275B17A}"/>
              </a:ext>
            </a:extLst>
          </p:cNvPr>
          <p:cNvSpPr/>
          <p:nvPr userDrawn="1"/>
        </p:nvSpPr>
        <p:spPr>
          <a:xfrm>
            <a:off x="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addin_background</a:t>
            </a:r>
            <a:endParaRPr lang="nb-NO"/>
          </a:p>
        </p:txBody>
      </p:sp>
      <p:sp>
        <p:nvSpPr>
          <p:cNvPr id="15" name="addin_logo" hidden="1">
            <a:extLst>
              <a:ext uri="{FF2B5EF4-FFF2-40B4-BE49-F238E27FC236}">
                <a16:creationId xmlns:a16="http://schemas.microsoft.com/office/drawing/2014/main" id="{B4FB7D30-A58A-4C12-BA63-D7BD6F30D443}"/>
              </a:ext>
            </a:extLst>
          </p:cNvPr>
          <p:cNvSpPr/>
          <p:nvPr userDrawn="1"/>
        </p:nvSpPr>
        <p:spPr>
          <a:xfrm>
            <a:off x="7292805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addin_logo</a:t>
            </a:r>
            <a:endParaRPr lang="nb-NO"/>
          </a:p>
        </p:txBody>
      </p:sp>
      <p:sp>
        <p:nvSpPr>
          <p:cNvPr id="17" name="addin_title" hidden="1">
            <a:extLst>
              <a:ext uri="{FF2B5EF4-FFF2-40B4-BE49-F238E27FC236}">
                <a16:creationId xmlns:a16="http://schemas.microsoft.com/office/drawing/2014/main" id="{4B4ECA20-A19D-4A30-BCBE-5B85C7B90696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addin_title</a:t>
            </a:r>
            <a:endParaRPr lang="nb-NO"/>
          </a:p>
        </p:txBody>
      </p:sp>
      <p:sp>
        <p:nvSpPr>
          <p:cNvPr id="18" name="addin_text" hidden="1">
            <a:extLst>
              <a:ext uri="{FF2B5EF4-FFF2-40B4-BE49-F238E27FC236}">
                <a16:creationId xmlns:a16="http://schemas.microsoft.com/office/drawing/2014/main" id="{E0A27905-A053-4BA2-B313-CC93DDB1A4E4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addin_text</a:t>
            </a:r>
            <a:endParaRPr lang="nb-NO"/>
          </a:p>
        </p:txBody>
      </p:sp>
      <p:sp>
        <p:nvSpPr>
          <p:cNvPr id="24" name="Text Placeholder 8">
            <a:extLst>
              <a:ext uri="{FF2B5EF4-FFF2-40B4-BE49-F238E27FC236}">
                <a16:creationId xmlns:a16="http://schemas.microsoft.com/office/drawing/2014/main" id="{F09D0317-D37C-4CB3-ACEF-438C4B052C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05594" y="301039"/>
            <a:ext cx="1792828" cy="396000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19" name="addin_image" hidden="1">
            <a:extLst>
              <a:ext uri="{FF2B5EF4-FFF2-40B4-BE49-F238E27FC236}">
                <a16:creationId xmlns:a16="http://schemas.microsoft.com/office/drawing/2014/main" id="{B62AE36E-9C13-4C22-9D9E-82AC72D82727}"/>
              </a:ext>
            </a:extLst>
          </p:cNvPr>
          <p:cNvSpPr/>
          <p:nvPr userDrawn="1"/>
        </p:nvSpPr>
        <p:spPr>
          <a:xfrm>
            <a:off x="2430935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addin_IMAGE</a:t>
            </a:r>
            <a:endParaRPr lang="nb-NO"/>
          </a:p>
        </p:txBody>
      </p:sp>
      <p:sp>
        <p:nvSpPr>
          <p:cNvPr id="20" name="DefLogoHvit" hidden="1">
            <a:extLst>
              <a:ext uri="{FF2B5EF4-FFF2-40B4-BE49-F238E27FC236}">
                <a16:creationId xmlns:a16="http://schemas.microsoft.com/office/drawing/2014/main" id="{2336466F-2103-425B-87BE-18F3E57B9F81}"/>
              </a:ext>
            </a:extLst>
          </p:cNvPr>
          <p:cNvSpPr/>
          <p:nvPr userDrawn="1"/>
        </p:nvSpPr>
        <p:spPr>
          <a:xfrm>
            <a:off x="-1581150" y="-1371600"/>
            <a:ext cx="180000" cy="1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7" name="Ellipse 26" hidden="1">
            <a:extLst>
              <a:ext uri="{FF2B5EF4-FFF2-40B4-BE49-F238E27FC236}">
                <a16:creationId xmlns:a16="http://schemas.microsoft.com/office/drawing/2014/main" id="{C58EF7F7-76C4-4C70-91FC-28F032BC9284}"/>
              </a:ext>
            </a:extLst>
          </p:cNvPr>
          <p:cNvSpPr/>
          <p:nvPr userDrawn="1"/>
        </p:nvSpPr>
        <p:spPr>
          <a:xfrm>
            <a:off x="-4819651" y="-7393244"/>
            <a:ext cx="12026901" cy="12393870"/>
          </a:xfrm>
          <a:prstGeom prst="ellipse">
            <a:avLst/>
          </a:prstGeom>
          <a:noFill/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7" name="Ellipse 6" hidden="1">
            <a:extLst>
              <a:ext uri="{FF2B5EF4-FFF2-40B4-BE49-F238E27FC236}">
                <a16:creationId xmlns:a16="http://schemas.microsoft.com/office/drawing/2014/main" id="{E7AB5697-707D-455B-8619-528309D6ACBF}"/>
              </a:ext>
            </a:extLst>
          </p:cNvPr>
          <p:cNvSpPr/>
          <p:nvPr userDrawn="1"/>
        </p:nvSpPr>
        <p:spPr>
          <a:xfrm>
            <a:off x="8333366" y="4478020"/>
            <a:ext cx="7747747" cy="7832637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pic>
        <p:nvPicPr>
          <p:cNvPr id="26" name="logo_blaa" hidden="1">
            <a:extLst>
              <a:ext uri="{FF2B5EF4-FFF2-40B4-BE49-F238E27FC236}">
                <a16:creationId xmlns:a16="http://schemas.microsoft.com/office/drawing/2014/main" id="{288EEF6B-585C-4685-85BD-4EE60D48F20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591" y="301037"/>
            <a:ext cx="1792828" cy="396000"/>
          </a:xfrm>
          <a:prstGeom prst="rect">
            <a:avLst/>
          </a:prstGeom>
        </p:spPr>
      </p:pic>
      <p:pic>
        <p:nvPicPr>
          <p:cNvPr id="29" name="logo_hvit" descr="Et bilde som inneholder tekst, utklipp&#10;&#10;Automatisk generert beskrivelse" hidden="1">
            <a:extLst>
              <a:ext uri="{FF2B5EF4-FFF2-40B4-BE49-F238E27FC236}">
                <a16:creationId xmlns:a16="http://schemas.microsoft.com/office/drawing/2014/main" id="{04AAD560-084C-4220-990D-0DF47849C2E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592" y="301038"/>
            <a:ext cx="1792828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68709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rside med bilde (Høyre)">
    <p:bg>
      <p:bgPr>
        <a:solidFill>
          <a:srgbClr val="005A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016823-0CF5-4E86-9EAA-665C116278B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8924" y="1969483"/>
            <a:ext cx="5559095" cy="1938992"/>
          </a:xfrm>
        </p:spPr>
        <p:txBody>
          <a:bodyPr anchor="t">
            <a:noAutofit/>
          </a:bodyPr>
          <a:lstStyle>
            <a:lvl1pPr algn="l">
              <a:lnSpc>
                <a:spcPct val="90000"/>
              </a:lnSpc>
              <a:defRPr sz="7000">
                <a:solidFill>
                  <a:schemeClr val="bg1"/>
                </a:solidFill>
                <a:latin typeface="SpareBank 1 Title Light" panose="020B0500030000000000" pitchFamily="34" charset="0"/>
              </a:defRPr>
            </a:lvl1pPr>
          </a:lstStyle>
          <a:p>
            <a:r>
              <a:rPr lang="en-US" err="1"/>
              <a:t>Forsidetittel</a:t>
            </a:r>
            <a:r>
              <a:rPr lang="en-US"/>
              <a:t> 1 over </a:t>
            </a:r>
            <a:r>
              <a:rPr lang="en-US" err="1"/>
              <a:t>flere</a:t>
            </a:r>
            <a:r>
              <a:rPr lang="en-US"/>
              <a:t> </a:t>
            </a:r>
            <a:r>
              <a:rPr lang="en-US" err="1"/>
              <a:t>lnjer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090C3FE-F8EA-425C-8EC5-7E5FAC9AAC8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88926" y="4019550"/>
            <a:ext cx="5559095" cy="1708150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err="1"/>
              <a:t>Undertittel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E40DC8-8015-4280-9F49-4728CD3AEE0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974057" y="6457255"/>
            <a:ext cx="1511301" cy="153888"/>
          </a:xfrm>
        </p:spPr>
        <p:txBody>
          <a:bodyPr anchor="t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fld id="{FEFC056B-C59F-4497-9C7A-409816C61A10}" type="datetimeFigureOut">
              <a:rPr lang="en-US" smtClean="0"/>
              <a:pPr/>
              <a:t>10/13/2022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47BDDC-ACB0-4CEA-9DBA-DD08EC6978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8924" y="6457255"/>
            <a:ext cx="1511301" cy="153888"/>
          </a:xfrm>
        </p:spPr>
        <p:txBody>
          <a:bodyPr anchor="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2B86664A-2EF2-43CB-A41F-676FF909636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519863" y="0"/>
            <a:ext cx="5672137" cy="6858000"/>
          </a:xfrm>
          <a:solidFill>
            <a:schemeClr val="accent2"/>
          </a:solidFill>
        </p:spPr>
        <p:txBody>
          <a:bodyPr/>
          <a:lstStyle/>
          <a:p>
            <a:r>
              <a:rPr lang="nb-NO"/>
              <a:t>Klikk på ikonet for å legge til et bilde</a:t>
            </a:r>
            <a:endParaRPr lang="en-US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E5ECCBD-B5E9-4D1F-9F54-5859AE8BB86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88925" y="6224584"/>
            <a:ext cx="1511300" cy="153988"/>
          </a:xfrm>
        </p:spPr>
        <p:txBody>
          <a:bodyPr anchor="b"/>
          <a:lstStyle>
            <a:lvl1pPr marL="0" indent="0">
              <a:buNone/>
              <a:defRPr sz="1000" cap="all" baseline="0">
                <a:solidFill>
                  <a:schemeClr val="bg1"/>
                </a:solidFill>
                <a:latin typeface="SpareBank 1 Medium" panose="020B0500030000000000" pitchFamily="34" charset="0"/>
              </a:defRPr>
            </a:lvl1pPr>
          </a:lstStyle>
          <a:p>
            <a:pPr lvl="0"/>
            <a:r>
              <a:rPr lang="en-US" err="1"/>
              <a:t>Navn</a:t>
            </a:r>
            <a:endParaRPr lang="en-US"/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762DC32B-35DB-45A2-93F5-92E47B593A3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974057" y="6224584"/>
            <a:ext cx="1511300" cy="153988"/>
          </a:xfrm>
        </p:spPr>
        <p:txBody>
          <a:bodyPr anchor="b"/>
          <a:lstStyle>
            <a:lvl1pPr marL="0" indent="0">
              <a:buNone/>
              <a:defRPr sz="1000" cap="all" baseline="0">
                <a:solidFill>
                  <a:schemeClr val="bg1"/>
                </a:solidFill>
                <a:latin typeface="SpareBank 1 Medium" panose="020B0500030000000000" pitchFamily="34" charset="0"/>
              </a:defRPr>
            </a:lvl1pPr>
          </a:lstStyle>
          <a:p>
            <a:pPr lvl="0"/>
            <a:r>
              <a:rPr lang="en-US" err="1"/>
              <a:t>Sted</a:t>
            </a:r>
            <a:endParaRPr lang="en-US"/>
          </a:p>
        </p:txBody>
      </p:sp>
      <p:sp>
        <p:nvSpPr>
          <p:cNvPr id="10" name="addin_colorlist" hidden="1">
            <a:extLst>
              <a:ext uri="{FF2B5EF4-FFF2-40B4-BE49-F238E27FC236}">
                <a16:creationId xmlns:a16="http://schemas.microsoft.com/office/drawing/2014/main" id="{5B07D191-5165-41F0-9CA0-2D9A13FDE7A9}"/>
              </a:ext>
            </a:extLst>
          </p:cNvPr>
          <p:cNvSpPr/>
          <p:nvPr userDrawn="1"/>
        </p:nvSpPr>
        <p:spPr>
          <a:xfrm>
            <a:off x="2430935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/>
              <a:t>clr1, clr2, clr3, clr4</a:t>
            </a:r>
          </a:p>
        </p:txBody>
      </p:sp>
      <p:sp>
        <p:nvSpPr>
          <p:cNvPr id="12" name="addin_colorbox" hidden="1">
            <a:extLst>
              <a:ext uri="{FF2B5EF4-FFF2-40B4-BE49-F238E27FC236}">
                <a16:creationId xmlns:a16="http://schemas.microsoft.com/office/drawing/2014/main" id="{48B445A7-2708-42E6-87CD-7BBE618FCB9C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addin_colorbox</a:t>
            </a:r>
            <a:endParaRPr lang="nb-NO"/>
          </a:p>
        </p:txBody>
      </p:sp>
      <p:sp>
        <p:nvSpPr>
          <p:cNvPr id="15" name="addin_background" hidden="1">
            <a:extLst>
              <a:ext uri="{FF2B5EF4-FFF2-40B4-BE49-F238E27FC236}">
                <a16:creationId xmlns:a16="http://schemas.microsoft.com/office/drawing/2014/main" id="{7AC23A7A-D883-4E96-90A1-C32758913D6F}"/>
              </a:ext>
            </a:extLst>
          </p:cNvPr>
          <p:cNvSpPr/>
          <p:nvPr userDrawn="1"/>
        </p:nvSpPr>
        <p:spPr>
          <a:xfrm>
            <a:off x="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addin_background</a:t>
            </a:r>
            <a:endParaRPr lang="nb-NO"/>
          </a:p>
        </p:txBody>
      </p:sp>
      <p:sp>
        <p:nvSpPr>
          <p:cNvPr id="16" name="addin_logo" hidden="1">
            <a:extLst>
              <a:ext uri="{FF2B5EF4-FFF2-40B4-BE49-F238E27FC236}">
                <a16:creationId xmlns:a16="http://schemas.microsoft.com/office/drawing/2014/main" id="{873DE8BD-C805-4280-9DAE-151FB5B3C747}"/>
              </a:ext>
            </a:extLst>
          </p:cNvPr>
          <p:cNvSpPr/>
          <p:nvPr userDrawn="1"/>
        </p:nvSpPr>
        <p:spPr>
          <a:xfrm>
            <a:off x="7292805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addin_logo</a:t>
            </a:r>
            <a:endParaRPr lang="nb-NO"/>
          </a:p>
        </p:txBody>
      </p:sp>
      <p:sp>
        <p:nvSpPr>
          <p:cNvPr id="17" name="addin_title" hidden="1">
            <a:extLst>
              <a:ext uri="{FF2B5EF4-FFF2-40B4-BE49-F238E27FC236}">
                <a16:creationId xmlns:a16="http://schemas.microsoft.com/office/drawing/2014/main" id="{B412EC9B-5739-4D54-AD85-89BAAB9B5DDC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addin_title</a:t>
            </a:r>
            <a:endParaRPr lang="nb-NO"/>
          </a:p>
        </p:txBody>
      </p:sp>
      <p:sp>
        <p:nvSpPr>
          <p:cNvPr id="18" name="addin_text" hidden="1">
            <a:extLst>
              <a:ext uri="{FF2B5EF4-FFF2-40B4-BE49-F238E27FC236}">
                <a16:creationId xmlns:a16="http://schemas.microsoft.com/office/drawing/2014/main" id="{DC8B4B2D-F48D-4D80-9952-A71F5977CA94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addin_text</a:t>
            </a:r>
            <a:endParaRPr lang="nb-NO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8B4C581-6E50-4372-88CE-BC943FC4A27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05594" y="301039"/>
            <a:ext cx="1792828" cy="396000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19" name="addin_image" hidden="1">
            <a:extLst>
              <a:ext uri="{FF2B5EF4-FFF2-40B4-BE49-F238E27FC236}">
                <a16:creationId xmlns:a16="http://schemas.microsoft.com/office/drawing/2014/main" id="{3A06D244-5520-41C4-B5E5-C0A0DF4B4077}"/>
              </a:ext>
            </a:extLst>
          </p:cNvPr>
          <p:cNvSpPr/>
          <p:nvPr userDrawn="1"/>
        </p:nvSpPr>
        <p:spPr>
          <a:xfrm>
            <a:off x="2430935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addin_IMAGE</a:t>
            </a:r>
            <a:endParaRPr lang="nb-NO"/>
          </a:p>
        </p:txBody>
      </p:sp>
      <p:sp>
        <p:nvSpPr>
          <p:cNvPr id="20" name="DefLogoHvit" hidden="1">
            <a:extLst>
              <a:ext uri="{FF2B5EF4-FFF2-40B4-BE49-F238E27FC236}">
                <a16:creationId xmlns:a16="http://schemas.microsoft.com/office/drawing/2014/main" id="{404A2A7E-79DA-4E12-8A5E-415AF8F61F7A}"/>
              </a:ext>
            </a:extLst>
          </p:cNvPr>
          <p:cNvSpPr/>
          <p:nvPr userDrawn="1"/>
        </p:nvSpPr>
        <p:spPr>
          <a:xfrm>
            <a:off x="-1581150" y="-1371600"/>
            <a:ext cx="180000" cy="1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pic>
        <p:nvPicPr>
          <p:cNvPr id="23" name="logo_blaa" hidden="1">
            <a:extLst>
              <a:ext uri="{FF2B5EF4-FFF2-40B4-BE49-F238E27FC236}">
                <a16:creationId xmlns:a16="http://schemas.microsoft.com/office/drawing/2014/main" id="{4CA9470F-B3ED-47AE-9167-00DC445CCB0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591" y="301037"/>
            <a:ext cx="1792828" cy="396000"/>
          </a:xfrm>
          <a:prstGeom prst="rect">
            <a:avLst/>
          </a:prstGeom>
        </p:spPr>
      </p:pic>
      <p:pic>
        <p:nvPicPr>
          <p:cNvPr id="24" name="logo_hvit" descr="Et bilde som inneholder tekst, utklipp&#10;&#10;Automatisk generert beskrivelse" hidden="1">
            <a:extLst>
              <a:ext uri="{FF2B5EF4-FFF2-40B4-BE49-F238E27FC236}">
                <a16:creationId xmlns:a16="http://schemas.microsoft.com/office/drawing/2014/main" id="{C1BC7521-6B6C-4467-A934-C9EDF4C9823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592" y="301038"/>
            <a:ext cx="1792828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47702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rside med bilde (Høyre, sirkel)">
    <p:bg>
      <p:bgPr>
        <a:solidFill>
          <a:srgbClr val="005A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016823-0CF5-4E86-9EAA-665C116278B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8924" y="1969483"/>
            <a:ext cx="5560333" cy="1938992"/>
          </a:xfrm>
        </p:spPr>
        <p:txBody>
          <a:bodyPr anchor="t">
            <a:noAutofit/>
          </a:bodyPr>
          <a:lstStyle>
            <a:lvl1pPr algn="l">
              <a:lnSpc>
                <a:spcPct val="90000"/>
              </a:lnSpc>
              <a:defRPr sz="7000">
                <a:solidFill>
                  <a:schemeClr val="bg1"/>
                </a:solidFill>
                <a:latin typeface="SpareBank 1 Title Light" panose="020B0500030000000000" pitchFamily="34" charset="0"/>
              </a:defRPr>
            </a:lvl1pPr>
          </a:lstStyle>
          <a:p>
            <a:r>
              <a:rPr lang="en-US" err="1"/>
              <a:t>Forsidetittel</a:t>
            </a:r>
            <a:r>
              <a:rPr lang="en-US"/>
              <a:t> 1 over </a:t>
            </a:r>
            <a:r>
              <a:rPr lang="en-US" err="1"/>
              <a:t>flere</a:t>
            </a:r>
            <a:r>
              <a:rPr lang="en-US"/>
              <a:t> </a:t>
            </a:r>
            <a:r>
              <a:rPr lang="en-US" err="1"/>
              <a:t>lnjer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090C3FE-F8EA-425C-8EC5-7E5FAC9AAC8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88925" y="4019550"/>
            <a:ext cx="5560332" cy="1708150"/>
          </a:xfrm>
        </p:spPr>
        <p:txBody>
          <a:bodyPr anchor="t"/>
          <a:lstStyle>
            <a:lvl1pPr marL="0" indent="0" algn="l">
              <a:buNone/>
              <a:defRPr sz="1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err="1"/>
              <a:t>Undertittel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E40DC8-8015-4280-9F49-4728CD3AEE0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974057" y="6457255"/>
            <a:ext cx="1511301" cy="153888"/>
          </a:xfrm>
        </p:spPr>
        <p:txBody>
          <a:bodyPr anchor="t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fld id="{FEFC056B-C59F-4497-9C7A-409816C61A10}" type="datetimeFigureOut">
              <a:rPr lang="en-US" smtClean="0"/>
              <a:pPr/>
              <a:t>10/13/2022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47BDDC-ACB0-4CEA-9DBA-DD08EC6978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8924" y="6457255"/>
            <a:ext cx="1511301" cy="153888"/>
          </a:xfrm>
        </p:spPr>
        <p:txBody>
          <a:bodyPr anchor="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4B580BDA-A445-4961-A52C-2EBE49B4CCC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946888" y="0"/>
            <a:ext cx="6245112" cy="5842000"/>
          </a:xfrm>
          <a:custGeom>
            <a:avLst/>
            <a:gdLst>
              <a:gd name="connsiteX0" fmla="*/ 662015 w 6245112"/>
              <a:gd name="connsiteY0" fmla="*/ 0 h 5842000"/>
              <a:gd name="connsiteX1" fmla="*/ 6245112 w 6245112"/>
              <a:gd name="connsiteY1" fmla="*/ 0 h 5842000"/>
              <a:gd name="connsiteX2" fmla="*/ 6245112 w 6245112"/>
              <a:gd name="connsiteY2" fmla="*/ 4800066 h 5842000"/>
              <a:gd name="connsiteX3" fmla="*/ 6034914 w 6245112"/>
              <a:gd name="connsiteY3" fmla="*/ 4992696 h 5842000"/>
              <a:gd name="connsiteX4" fmla="*/ 3688613 w 6245112"/>
              <a:gd name="connsiteY4" fmla="*/ 5842000 h 5842000"/>
              <a:gd name="connsiteX5" fmla="*/ 0 w 6245112"/>
              <a:gd name="connsiteY5" fmla="*/ 2122714 h 5842000"/>
              <a:gd name="connsiteX6" fmla="*/ 629957 w 6245112"/>
              <a:gd name="connsiteY6" fmla="*/ 43226 h 584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45112" h="5842000">
                <a:moveTo>
                  <a:pt x="662015" y="0"/>
                </a:moveTo>
                <a:lnTo>
                  <a:pt x="6245112" y="0"/>
                </a:lnTo>
                <a:lnTo>
                  <a:pt x="6245112" y="4800066"/>
                </a:lnTo>
                <a:lnTo>
                  <a:pt x="6034914" y="4992696"/>
                </a:lnTo>
                <a:cubicBezTo>
                  <a:pt x="5397304" y="5523274"/>
                  <a:pt x="4579873" y="5842000"/>
                  <a:pt x="3688613" y="5842000"/>
                </a:cubicBezTo>
                <a:cubicBezTo>
                  <a:pt x="1651448" y="5842000"/>
                  <a:pt x="0" y="4176819"/>
                  <a:pt x="0" y="2122714"/>
                </a:cubicBezTo>
                <a:cubicBezTo>
                  <a:pt x="0" y="1352425"/>
                  <a:pt x="232235" y="636828"/>
                  <a:pt x="629957" y="43226"/>
                </a:cubicBezTo>
                <a:close/>
              </a:path>
            </a:pathLst>
          </a:custGeom>
          <a:solidFill>
            <a:schemeClr val="accent2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b-NO"/>
              <a:t>Klikk på ikonet for å legge til et bilde</a:t>
            </a:r>
            <a:endParaRPr lang="en-US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E5ECCBD-B5E9-4D1F-9F54-5859AE8BB86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88925" y="6224584"/>
            <a:ext cx="1511300" cy="153988"/>
          </a:xfrm>
        </p:spPr>
        <p:txBody>
          <a:bodyPr anchor="b"/>
          <a:lstStyle>
            <a:lvl1pPr marL="0" indent="0">
              <a:buNone/>
              <a:defRPr sz="1000" cap="all" baseline="0">
                <a:solidFill>
                  <a:schemeClr val="bg1"/>
                </a:solidFill>
                <a:latin typeface="SpareBank 1 Medium" panose="020B0500030000000000" pitchFamily="34" charset="0"/>
              </a:defRPr>
            </a:lvl1pPr>
          </a:lstStyle>
          <a:p>
            <a:pPr lvl="0"/>
            <a:r>
              <a:rPr lang="en-US" err="1"/>
              <a:t>Navn</a:t>
            </a:r>
            <a:endParaRPr lang="en-US"/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762DC32B-35DB-45A2-93F5-92E47B593A3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974057" y="6224584"/>
            <a:ext cx="1511300" cy="153988"/>
          </a:xfrm>
        </p:spPr>
        <p:txBody>
          <a:bodyPr anchor="b"/>
          <a:lstStyle>
            <a:lvl1pPr marL="0" indent="0">
              <a:buNone/>
              <a:defRPr sz="1000" cap="all" baseline="0">
                <a:solidFill>
                  <a:schemeClr val="bg1"/>
                </a:solidFill>
                <a:latin typeface="SpareBank 1 Medium" panose="020B0500030000000000" pitchFamily="34" charset="0"/>
              </a:defRPr>
            </a:lvl1pPr>
          </a:lstStyle>
          <a:p>
            <a:pPr lvl="0"/>
            <a:r>
              <a:rPr lang="en-US" err="1"/>
              <a:t>Sted</a:t>
            </a:r>
            <a:endParaRPr lang="en-US"/>
          </a:p>
        </p:txBody>
      </p:sp>
      <p:sp>
        <p:nvSpPr>
          <p:cNvPr id="10" name="addin_colorlist" hidden="1">
            <a:extLst>
              <a:ext uri="{FF2B5EF4-FFF2-40B4-BE49-F238E27FC236}">
                <a16:creationId xmlns:a16="http://schemas.microsoft.com/office/drawing/2014/main" id="{1F008BBA-689F-42DB-913E-0747FEF2C9A0}"/>
              </a:ext>
            </a:extLst>
          </p:cNvPr>
          <p:cNvSpPr/>
          <p:nvPr userDrawn="1"/>
        </p:nvSpPr>
        <p:spPr>
          <a:xfrm>
            <a:off x="2430935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/>
              <a:t>clr1, clr2, clr3, clr4</a:t>
            </a:r>
          </a:p>
        </p:txBody>
      </p:sp>
      <p:sp>
        <p:nvSpPr>
          <p:cNvPr id="11" name="addin_colorbox" hidden="1">
            <a:extLst>
              <a:ext uri="{FF2B5EF4-FFF2-40B4-BE49-F238E27FC236}">
                <a16:creationId xmlns:a16="http://schemas.microsoft.com/office/drawing/2014/main" id="{DF06E2D9-F070-4F9C-A1C6-8E39C20198F1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addin_colorbox</a:t>
            </a:r>
            <a:endParaRPr lang="nb-NO"/>
          </a:p>
        </p:txBody>
      </p:sp>
      <p:sp>
        <p:nvSpPr>
          <p:cNvPr id="12" name="addin_background" hidden="1">
            <a:extLst>
              <a:ext uri="{FF2B5EF4-FFF2-40B4-BE49-F238E27FC236}">
                <a16:creationId xmlns:a16="http://schemas.microsoft.com/office/drawing/2014/main" id="{20F64EEC-DBFB-4FDA-B7D3-2BFC8275B17A}"/>
              </a:ext>
            </a:extLst>
          </p:cNvPr>
          <p:cNvSpPr/>
          <p:nvPr userDrawn="1"/>
        </p:nvSpPr>
        <p:spPr>
          <a:xfrm>
            <a:off x="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addin_background</a:t>
            </a:r>
            <a:endParaRPr lang="nb-NO"/>
          </a:p>
        </p:txBody>
      </p:sp>
      <p:sp>
        <p:nvSpPr>
          <p:cNvPr id="15" name="addin_logo" hidden="1">
            <a:extLst>
              <a:ext uri="{FF2B5EF4-FFF2-40B4-BE49-F238E27FC236}">
                <a16:creationId xmlns:a16="http://schemas.microsoft.com/office/drawing/2014/main" id="{B4FB7D30-A58A-4C12-BA63-D7BD6F30D443}"/>
              </a:ext>
            </a:extLst>
          </p:cNvPr>
          <p:cNvSpPr/>
          <p:nvPr userDrawn="1"/>
        </p:nvSpPr>
        <p:spPr>
          <a:xfrm>
            <a:off x="7292805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addin_logo</a:t>
            </a:r>
            <a:endParaRPr lang="nb-NO"/>
          </a:p>
        </p:txBody>
      </p:sp>
      <p:sp>
        <p:nvSpPr>
          <p:cNvPr id="17" name="addin_title" hidden="1">
            <a:extLst>
              <a:ext uri="{FF2B5EF4-FFF2-40B4-BE49-F238E27FC236}">
                <a16:creationId xmlns:a16="http://schemas.microsoft.com/office/drawing/2014/main" id="{4B4ECA20-A19D-4A30-BCBE-5B85C7B90696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addin_title</a:t>
            </a:r>
            <a:endParaRPr lang="nb-NO"/>
          </a:p>
        </p:txBody>
      </p:sp>
      <p:sp>
        <p:nvSpPr>
          <p:cNvPr id="18" name="addin_text" hidden="1">
            <a:extLst>
              <a:ext uri="{FF2B5EF4-FFF2-40B4-BE49-F238E27FC236}">
                <a16:creationId xmlns:a16="http://schemas.microsoft.com/office/drawing/2014/main" id="{E0A27905-A053-4BA2-B313-CC93DDB1A4E4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addin_text</a:t>
            </a:r>
            <a:endParaRPr lang="nb-NO"/>
          </a:p>
        </p:txBody>
      </p:sp>
      <p:sp>
        <p:nvSpPr>
          <p:cNvPr id="24" name="Text Placeholder 8">
            <a:extLst>
              <a:ext uri="{FF2B5EF4-FFF2-40B4-BE49-F238E27FC236}">
                <a16:creationId xmlns:a16="http://schemas.microsoft.com/office/drawing/2014/main" id="{F09D0317-D37C-4CB3-ACEF-438C4B052C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05594" y="301039"/>
            <a:ext cx="1792828" cy="396000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19" name="addin_image" hidden="1">
            <a:extLst>
              <a:ext uri="{FF2B5EF4-FFF2-40B4-BE49-F238E27FC236}">
                <a16:creationId xmlns:a16="http://schemas.microsoft.com/office/drawing/2014/main" id="{B62AE36E-9C13-4C22-9D9E-82AC72D82727}"/>
              </a:ext>
            </a:extLst>
          </p:cNvPr>
          <p:cNvSpPr/>
          <p:nvPr userDrawn="1"/>
        </p:nvSpPr>
        <p:spPr>
          <a:xfrm>
            <a:off x="2430935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addin_IMAGE</a:t>
            </a:r>
            <a:endParaRPr lang="nb-NO"/>
          </a:p>
        </p:txBody>
      </p:sp>
      <p:sp>
        <p:nvSpPr>
          <p:cNvPr id="20" name="DefLogoHvit" hidden="1">
            <a:extLst>
              <a:ext uri="{FF2B5EF4-FFF2-40B4-BE49-F238E27FC236}">
                <a16:creationId xmlns:a16="http://schemas.microsoft.com/office/drawing/2014/main" id="{2336466F-2103-425B-87BE-18F3E57B9F81}"/>
              </a:ext>
            </a:extLst>
          </p:cNvPr>
          <p:cNvSpPr/>
          <p:nvPr userDrawn="1"/>
        </p:nvSpPr>
        <p:spPr>
          <a:xfrm>
            <a:off x="-1581150" y="-1371600"/>
            <a:ext cx="180000" cy="1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pic>
        <p:nvPicPr>
          <p:cNvPr id="23" name="logo_blaa" hidden="1">
            <a:extLst>
              <a:ext uri="{FF2B5EF4-FFF2-40B4-BE49-F238E27FC236}">
                <a16:creationId xmlns:a16="http://schemas.microsoft.com/office/drawing/2014/main" id="{7E486C29-3E19-42D8-BB4A-1579A66E0E8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591" y="301037"/>
            <a:ext cx="1792828" cy="396000"/>
          </a:xfrm>
          <a:prstGeom prst="rect">
            <a:avLst/>
          </a:prstGeom>
        </p:spPr>
      </p:pic>
      <p:pic>
        <p:nvPicPr>
          <p:cNvPr id="25" name="logo_hvit" descr="Et bilde som inneholder tekst, utklipp&#10;&#10;Automatisk generert beskrivelse" hidden="1">
            <a:extLst>
              <a:ext uri="{FF2B5EF4-FFF2-40B4-BE49-F238E27FC236}">
                <a16:creationId xmlns:a16="http://schemas.microsoft.com/office/drawing/2014/main" id="{7C56AC9C-1E6B-4C6F-AA5D-FEF8408047B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592" y="301038"/>
            <a:ext cx="1792828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57890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rside med bilde (Bak)">
    <p:bg>
      <p:bgPr>
        <a:solidFill>
          <a:srgbClr val="005A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2B86664A-2EF2-43CB-A41F-676FF909636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1"/>
            <a:ext cx="12192000" cy="6858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b-NO"/>
              <a:t>Klikk på ikonet for å legge til et bilde</a:t>
            </a:r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016823-0CF5-4E86-9EAA-665C116278B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8924" y="1969483"/>
            <a:ext cx="5560333" cy="1938992"/>
          </a:xfrm>
        </p:spPr>
        <p:txBody>
          <a:bodyPr anchor="t">
            <a:noAutofit/>
          </a:bodyPr>
          <a:lstStyle>
            <a:lvl1pPr algn="l">
              <a:lnSpc>
                <a:spcPct val="90000"/>
              </a:lnSpc>
              <a:defRPr sz="7000">
                <a:solidFill>
                  <a:schemeClr val="bg1"/>
                </a:solidFill>
              </a:defRPr>
            </a:lvl1pPr>
          </a:lstStyle>
          <a:p>
            <a:r>
              <a:rPr lang="en-US" err="1"/>
              <a:t>Forsidetittel</a:t>
            </a:r>
            <a:r>
              <a:rPr lang="en-US"/>
              <a:t> 1 over </a:t>
            </a:r>
            <a:r>
              <a:rPr lang="en-US" err="1"/>
              <a:t>flere</a:t>
            </a:r>
            <a:r>
              <a:rPr lang="en-US"/>
              <a:t> </a:t>
            </a:r>
            <a:r>
              <a:rPr lang="en-US" err="1"/>
              <a:t>lnjer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090C3FE-F8EA-425C-8EC5-7E5FAC9AAC8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88925" y="4019550"/>
            <a:ext cx="5560332" cy="1708150"/>
          </a:xfrm>
        </p:spPr>
        <p:txBody>
          <a:bodyPr anchor="t"/>
          <a:lstStyle>
            <a:lvl1pPr marL="0" indent="0" algn="l">
              <a:buNone/>
              <a:defRPr sz="1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err="1"/>
              <a:t>Undertittel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E40DC8-8015-4280-9F49-4728CD3AEE0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974057" y="6457255"/>
            <a:ext cx="1511301" cy="153888"/>
          </a:xfrm>
        </p:spPr>
        <p:txBody>
          <a:bodyPr anchor="t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fld id="{FEFC056B-C59F-4497-9C7A-409816C61A10}" type="datetimeFigureOut">
              <a:rPr lang="en-US" smtClean="0"/>
              <a:pPr/>
              <a:t>10/13/2022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47BDDC-ACB0-4CEA-9DBA-DD08EC6978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8924" y="6457255"/>
            <a:ext cx="1511301" cy="153888"/>
          </a:xfrm>
        </p:spPr>
        <p:txBody>
          <a:bodyPr anchor="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E5ECCBD-B5E9-4D1F-9F54-5859AE8BB86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88925" y="6224584"/>
            <a:ext cx="1511300" cy="153988"/>
          </a:xfrm>
        </p:spPr>
        <p:txBody>
          <a:bodyPr anchor="b"/>
          <a:lstStyle>
            <a:lvl1pPr marL="0" indent="0">
              <a:buNone/>
              <a:defRPr sz="1000" cap="all" baseline="0">
                <a:solidFill>
                  <a:schemeClr val="bg1"/>
                </a:solidFill>
                <a:latin typeface="SpareBank 1 Medium" panose="020B0500030000000000" pitchFamily="34" charset="0"/>
              </a:defRPr>
            </a:lvl1pPr>
          </a:lstStyle>
          <a:p>
            <a:pPr lvl="0"/>
            <a:r>
              <a:rPr lang="en-US" err="1"/>
              <a:t>Navn</a:t>
            </a:r>
            <a:endParaRPr lang="en-US"/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762DC32B-35DB-45A2-93F5-92E47B593A3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974057" y="6224584"/>
            <a:ext cx="1511300" cy="153988"/>
          </a:xfrm>
        </p:spPr>
        <p:txBody>
          <a:bodyPr anchor="b"/>
          <a:lstStyle>
            <a:lvl1pPr marL="0" indent="0">
              <a:buNone/>
              <a:defRPr sz="1000" cap="all" baseline="0">
                <a:solidFill>
                  <a:schemeClr val="bg1"/>
                </a:solidFill>
                <a:latin typeface="SpareBank 1 Medium" panose="020B0500030000000000" pitchFamily="34" charset="0"/>
              </a:defRPr>
            </a:lvl1pPr>
          </a:lstStyle>
          <a:p>
            <a:pPr lvl="0"/>
            <a:r>
              <a:rPr lang="en-US" err="1"/>
              <a:t>Sted</a:t>
            </a:r>
            <a:endParaRPr lang="en-US"/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04DA4748-4F43-4F1B-AAEB-2ED411E524C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05594" y="301039"/>
            <a:ext cx="1792828" cy="396000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12" name="addin_colorlist" hidden="1">
            <a:extLst>
              <a:ext uri="{FF2B5EF4-FFF2-40B4-BE49-F238E27FC236}">
                <a16:creationId xmlns:a16="http://schemas.microsoft.com/office/drawing/2014/main" id="{C94E69BD-0A56-40F8-B68A-E3D823537E4D}"/>
              </a:ext>
            </a:extLst>
          </p:cNvPr>
          <p:cNvSpPr/>
          <p:nvPr userDrawn="1"/>
        </p:nvSpPr>
        <p:spPr>
          <a:xfrm>
            <a:off x="2430935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/>
              <a:t>clr1, clr2, clr3, clr4</a:t>
            </a:r>
          </a:p>
        </p:txBody>
      </p:sp>
      <p:sp>
        <p:nvSpPr>
          <p:cNvPr id="15" name="addin_colorbox" hidden="1">
            <a:extLst>
              <a:ext uri="{FF2B5EF4-FFF2-40B4-BE49-F238E27FC236}">
                <a16:creationId xmlns:a16="http://schemas.microsoft.com/office/drawing/2014/main" id="{D1EDA5DC-474F-4369-8152-D656FEB6ADA4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addin_colorbox</a:t>
            </a:r>
            <a:endParaRPr lang="nb-NO"/>
          </a:p>
        </p:txBody>
      </p:sp>
      <p:sp>
        <p:nvSpPr>
          <p:cNvPr id="19" name="addin_background" hidden="1">
            <a:extLst>
              <a:ext uri="{FF2B5EF4-FFF2-40B4-BE49-F238E27FC236}">
                <a16:creationId xmlns:a16="http://schemas.microsoft.com/office/drawing/2014/main" id="{15396179-4FC6-46C7-82A4-0F380217A02E}"/>
              </a:ext>
            </a:extLst>
          </p:cNvPr>
          <p:cNvSpPr/>
          <p:nvPr userDrawn="1"/>
        </p:nvSpPr>
        <p:spPr>
          <a:xfrm>
            <a:off x="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addin_background</a:t>
            </a:r>
            <a:endParaRPr lang="nb-NO"/>
          </a:p>
        </p:txBody>
      </p:sp>
      <p:sp>
        <p:nvSpPr>
          <p:cNvPr id="20" name="addin_logo" hidden="1">
            <a:extLst>
              <a:ext uri="{FF2B5EF4-FFF2-40B4-BE49-F238E27FC236}">
                <a16:creationId xmlns:a16="http://schemas.microsoft.com/office/drawing/2014/main" id="{25048B53-A7C6-4F18-96FB-30937FDBA63A}"/>
              </a:ext>
            </a:extLst>
          </p:cNvPr>
          <p:cNvSpPr/>
          <p:nvPr userDrawn="1"/>
        </p:nvSpPr>
        <p:spPr>
          <a:xfrm>
            <a:off x="7292805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addin_logo</a:t>
            </a:r>
            <a:endParaRPr lang="nb-NO"/>
          </a:p>
        </p:txBody>
      </p:sp>
      <p:sp>
        <p:nvSpPr>
          <p:cNvPr id="21" name="addin_title" hidden="1">
            <a:extLst>
              <a:ext uri="{FF2B5EF4-FFF2-40B4-BE49-F238E27FC236}">
                <a16:creationId xmlns:a16="http://schemas.microsoft.com/office/drawing/2014/main" id="{5FF0EACC-C50A-44B5-8C4D-444ED159113E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addin_title</a:t>
            </a:r>
            <a:endParaRPr lang="nb-NO"/>
          </a:p>
        </p:txBody>
      </p:sp>
      <p:sp>
        <p:nvSpPr>
          <p:cNvPr id="22" name="addin_text" hidden="1">
            <a:extLst>
              <a:ext uri="{FF2B5EF4-FFF2-40B4-BE49-F238E27FC236}">
                <a16:creationId xmlns:a16="http://schemas.microsoft.com/office/drawing/2014/main" id="{FCFE3393-AB3C-44EB-AFC3-F01B9D65C2DD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addin_text</a:t>
            </a:r>
            <a:endParaRPr lang="nb-NO"/>
          </a:p>
        </p:txBody>
      </p:sp>
      <p:sp>
        <p:nvSpPr>
          <p:cNvPr id="23" name="DefLogoHvit" hidden="1">
            <a:extLst>
              <a:ext uri="{FF2B5EF4-FFF2-40B4-BE49-F238E27FC236}">
                <a16:creationId xmlns:a16="http://schemas.microsoft.com/office/drawing/2014/main" id="{49EF98D6-91C4-4ED8-AF8C-C1F414AB3967}"/>
              </a:ext>
            </a:extLst>
          </p:cNvPr>
          <p:cNvSpPr/>
          <p:nvPr userDrawn="1"/>
        </p:nvSpPr>
        <p:spPr>
          <a:xfrm>
            <a:off x="-1581150" y="-1371600"/>
            <a:ext cx="180000" cy="1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pic>
        <p:nvPicPr>
          <p:cNvPr id="26" name="logo_blaa" hidden="1">
            <a:extLst>
              <a:ext uri="{FF2B5EF4-FFF2-40B4-BE49-F238E27FC236}">
                <a16:creationId xmlns:a16="http://schemas.microsoft.com/office/drawing/2014/main" id="{3B6A233C-C286-489C-8EBB-48D54256262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591" y="301037"/>
            <a:ext cx="1792828" cy="396000"/>
          </a:xfrm>
          <a:prstGeom prst="rect">
            <a:avLst/>
          </a:prstGeom>
        </p:spPr>
      </p:pic>
      <p:pic>
        <p:nvPicPr>
          <p:cNvPr id="27" name="logo_hvit" descr="Et bilde som inneholder tekst, utklipp&#10;&#10;Automatisk generert beskrivelse" hidden="1">
            <a:extLst>
              <a:ext uri="{FF2B5EF4-FFF2-40B4-BE49-F238E27FC236}">
                <a16:creationId xmlns:a16="http://schemas.microsoft.com/office/drawing/2014/main" id="{637A6251-6610-4FFB-9C65-53B8EBD3958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592" y="301038"/>
            <a:ext cx="1792828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2711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rside med bilde(Bak)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352763ED-CF70-4772-BB44-DC41205ED83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lIns="0" tIns="0" rIns="0" b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b-NO"/>
              <a:t>Klikk på ikonet for å legge til et bilde</a:t>
            </a:r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016823-0CF5-4E86-9EAA-665C116278B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322415" y="2288796"/>
            <a:ext cx="5560333" cy="1938992"/>
          </a:xfrm>
        </p:spPr>
        <p:txBody>
          <a:bodyPr anchor="t">
            <a:noAutofit/>
          </a:bodyPr>
          <a:lstStyle>
            <a:lvl1pPr algn="ctr">
              <a:lnSpc>
                <a:spcPct val="90000"/>
              </a:lnSpc>
              <a:defRPr sz="7000">
                <a:solidFill>
                  <a:schemeClr val="bg1"/>
                </a:solidFill>
                <a:latin typeface="SpareBank 1 Title Light" panose="020B0500030000000000" pitchFamily="34" charset="0"/>
              </a:defRPr>
            </a:lvl1pPr>
          </a:lstStyle>
          <a:p>
            <a:r>
              <a:rPr lang="en-US" err="1"/>
              <a:t>Forsidetittel</a:t>
            </a:r>
            <a:r>
              <a:rPr lang="en-US"/>
              <a:t> 1 over </a:t>
            </a:r>
            <a:r>
              <a:rPr lang="en-US" err="1"/>
              <a:t>flere</a:t>
            </a:r>
            <a:r>
              <a:rPr lang="en-US"/>
              <a:t> </a:t>
            </a:r>
            <a:r>
              <a:rPr lang="en-US" err="1"/>
              <a:t>lnjer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090C3FE-F8EA-425C-8EC5-7E5FAC9AAC8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322416" y="4338863"/>
            <a:ext cx="5560332" cy="1708150"/>
          </a:xfrm>
        </p:spPr>
        <p:txBody>
          <a:bodyPr anchor="t"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err="1"/>
              <a:t>Undertittel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E40DC8-8015-4280-9F49-4728CD3AEE0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974057" y="6457255"/>
            <a:ext cx="1511301" cy="153888"/>
          </a:xfrm>
        </p:spPr>
        <p:txBody>
          <a:bodyPr anchor="t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fld id="{FEFC056B-C59F-4497-9C7A-409816C61A10}" type="datetimeFigureOut">
              <a:rPr lang="en-US" smtClean="0"/>
              <a:pPr/>
              <a:t>10/13/2022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47BDDC-ACB0-4CEA-9DBA-DD08EC6978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8924" y="6457255"/>
            <a:ext cx="1511301" cy="153888"/>
          </a:xfrm>
        </p:spPr>
        <p:txBody>
          <a:bodyPr anchor="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E5ECCBD-B5E9-4D1F-9F54-5859AE8BB86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88925" y="6224584"/>
            <a:ext cx="1511300" cy="153988"/>
          </a:xfrm>
        </p:spPr>
        <p:txBody>
          <a:bodyPr anchor="b"/>
          <a:lstStyle>
            <a:lvl1pPr marL="0" indent="0">
              <a:buNone/>
              <a:defRPr sz="1000" cap="all" baseline="0">
                <a:solidFill>
                  <a:schemeClr val="bg1"/>
                </a:solidFill>
                <a:latin typeface="SpareBank 1 Medium" panose="020B0500030000000000" pitchFamily="34" charset="0"/>
              </a:defRPr>
            </a:lvl1pPr>
          </a:lstStyle>
          <a:p>
            <a:pPr lvl="0"/>
            <a:r>
              <a:rPr lang="en-US" err="1"/>
              <a:t>Navn</a:t>
            </a:r>
            <a:endParaRPr lang="en-US"/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762DC32B-35DB-45A2-93F5-92E47B593A3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974057" y="6224584"/>
            <a:ext cx="1511300" cy="153988"/>
          </a:xfrm>
        </p:spPr>
        <p:txBody>
          <a:bodyPr anchor="b"/>
          <a:lstStyle>
            <a:lvl1pPr marL="0" indent="0">
              <a:buNone/>
              <a:defRPr sz="1000" cap="all" baseline="0">
                <a:solidFill>
                  <a:schemeClr val="bg1"/>
                </a:solidFill>
                <a:latin typeface="SpareBank 1 Medium" panose="020B0500030000000000" pitchFamily="34" charset="0"/>
              </a:defRPr>
            </a:lvl1pPr>
          </a:lstStyle>
          <a:p>
            <a:pPr lvl="0"/>
            <a:r>
              <a:rPr lang="en-US" err="1"/>
              <a:t>Sted</a:t>
            </a:r>
            <a:endParaRPr lang="en-US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B8EE8199-86B9-4779-8FFF-E942D0D9195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05594" y="301039"/>
            <a:ext cx="1792828" cy="396000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15" name="addin_colorlist" hidden="1">
            <a:extLst>
              <a:ext uri="{FF2B5EF4-FFF2-40B4-BE49-F238E27FC236}">
                <a16:creationId xmlns:a16="http://schemas.microsoft.com/office/drawing/2014/main" id="{DC1C65D8-3327-4A0F-A16F-F092745C8256}"/>
              </a:ext>
            </a:extLst>
          </p:cNvPr>
          <p:cNvSpPr/>
          <p:nvPr userDrawn="1"/>
        </p:nvSpPr>
        <p:spPr>
          <a:xfrm>
            <a:off x="2430935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/>
              <a:t>clr1, clr2, clr3, clr4</a:t>
            </a:r>
          </a:p>
        </p:txBody>
      </p:sp>
      <p:sp>
        <p:nvSpPr>
          <p:cNvPr id="16" name="addin_colorbox" hidden="1">
            <a:extLst>
              <a:ext uri="{FF2B5EF4-FFF2-40B4-BE49-F238E27FC236}">
                <a16:creationId xmlns:a16="http://schemas.microsoft.com/office/drawing/2014/main" id="{E8AD148F-21A9-43AC-99D2-45BA43F665E5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addin_colorbox</a:t>
            </a:r>
            <a:endParaRPr lang="nb-NO"/>
          </a:p>
        </p:txBody>
      </p:sp>
      <p:sp>
        <p:nvSpPr>
          <p:cNvPr id="17" name="addin_background" hidden="1">
            <a:extLst>
              <a:ext uri="{FF2B5EF4-FFF2-40B4-BE49-F238E27FC236}">
                <a16:creationId xmlns:a16="http://schemas.microsoft.com/office/drawing/2014/main" id="{7418948F-C32B-4E23-AD6D-7451FE13932B}"/>
              </a:ext>
            </a:extLst>
          </p:cNvPr>
          <p:cNvSpPr/>
          <p:nvPr userDrawn="1"/>
        </p:nvSpPr>
        <p:spPr>
          <a:xfrm>
            <a:off x="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addin_background</a:t>
            </a:r>
            <a:endParaRPr lang="nb-NO"/>
          </a:p>
        </p:txBody>
      </p:sp>
      <p:sp>
        <p:nvSpPr>
          <p:cNvPr id="18" name="addin_logo" hidden="1">
            <a:extLst>
              <a:ext uri="{FF2B5EF4-FFF2-40B4-BE49-F238E27FC236}">
                <a16:creationId xmlns:a16="http://schemas.microsoft.com/office/drawing/2014/main" id="{9579EA3C-8EEC-474C-B378-87DCAEEDEED7}"/>
              </a:ext>
            </a:extLst>
          </p:cNvPr>
          <p:cNvSpPr/>
          <p:nvPr userDrawn="1"/>
        </p:nvSpPr>
        <p:spPr>
          <a:xfrm>
            <a:off x="7292805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addin_logo</a:t>
            </a:r>
            <a:endParaRPr lang="nb-NO"/>
          </a:p>
        </p:txBody>
      </p:sp>
      <p:sp>
        <p:nvSpPr>
          <p:cNvPr id="19" name="addin_title" hidden="1">
            <a:extLst>
              <a:ext uri="{FF2B5EF4-FFF2-40B4-BE49-F238E27FC236}">
                <a16:creationId xmlns:a16="http://schemas.microsoft.com/office/drawing/2014/main" id="{170DAD57-37FB-44B9-AB07-2453F6D0428D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addin_title</a:t>
            </a:r>
            <a:endParaRPr lang="nb-NO"/>
          </a:p>
        </p:txBody>
      </p:sp>
      <p:sp>
        <p:nvSpPr>
          <p:cNvPr id="20" name="addin_text" hidden="1">
            <a:extLst>
              <a:ext uri="{FF2B5EF4-FFF2-40B4-BE49-F238E27FC236}">
                <a16:creationId xmlns:a16="http://schemas.microsoft.com/office/drawing/2014/main" id="{2128C84B-197A-4C62-8A3B-2AD4F5CFE1C4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addin_text</a:t>
            </a:r>
            <a:endParaRPr lang="nb-NO"/>
          </a:p>
        </p:txBody>
      </p:sp>
      <p:sp>
        <p:nvSpPr>
          <p:cNvPr id="21" name="DefLogoHvit" hidden="1">
            <a:extLst>
              <a:ext uri="{FF2B5EF4-FFF2-40B4-BE49-F238E27FC236}">
                <a16:creationId xmlns:a16="http://schemas.microsoft.com/office/drawing/2014/main" id="{640345A6-8FBC-47B0-B8DD-333C5CBE232A}"/>
              </a:ext>
            </a:extLst>
          </p:cNvPr>
          <p:cNvSpPr/>
          <p:nvPr userDrawn="1"/>
        </p:nvSpPr>
        <p:spPr>
          <a:xfrm>
            <a:off x="-1581150" y="-1371600"/>
            <a:ext cx="180000" cy="1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pic>
        <p:nvPicPr>
          <p:cNvPr id="24" name="logo_blaa" hidden="1">
            <a:extLst>
              <a:ext uri="{FF2B5EF4-FFF2-40B4-BE49-F238E27FC236}">
                <a16:creationId xmlns:a16="http://schemas.microsoft.com/office/drawing/2014/main" id="{F5D5AB45-6E99-459C-A45B-34A118616D2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591" y="301037"/>
            <a:ext cx="1792828" cy="396000"/>
          </a:xfrm>
          <a:prstGeom prst="rect">
            <a:avLst/>
          </a:prstGeom>
        </p:spPr>
      </p:pic>
      <p:pic>
        <p:nvPicPr>
          <p:cNvPr id="25" name="logo_hvit" descr="Et bilde som inneholder tekst, utklipp&#10;&#10;Automatisk generert beskrivelse" hidden="1">
            <a:extLst>
              <a:ext uri="{FF2B5EF4-FFF2-40B4-BE49-F238E27FC236}">
                <a16:creationId xmlns:a16="http://schemas.microsoft.com/office/drawing/2014/main" id="{52250848-5517-4811-A4A4-FFC15B27DEB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592" y="301038"/>
            <a:ext cx="1792828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144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C17D35-E5A4-6144-AC25-95A2AA802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C28F53-1A39-624E-8496-32482BB6EA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6FE0EF-1D6F-B84F-953C-C1525B4800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4C644F-9024-6C4F-999A-012EB7F599FB}" type="datetimeFigureOut">
              <a:rPr lang="en-NO" smtClean="0"/>
              <a:t>10/13/2022</a:t>
            </a:fld>
            <a:endParaRPr lang="en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E8EA62-01D2-B54C-BC8A-98A4BF4E5C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1827C7-28BC-3E45-9796-B46341D872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5D25-C9BA-144E-AC27-BBCA1F93DB98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29804951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bg>
      <p:bgPr>
        <a:solidFill>
          <a:srgbClr val="00277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A3DDD0D1-7607-4D30-B017-29557565B77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724148" y="0"/>
            <a:ext cx="9467852" cy="5341258"/>
          </a:xfrm>
          <a:custGeom>
            <a:avLst/>
            <a:gdLst>
              <a:gd name="connsiteX0" fmla="*/ 13212 w 9467852"/>
              <a:gd name="connsiteY0" fmla="*/ 0 h 5341258"/>
              <a:gd name="connsiteX1" fmla="*/ 9467852 w 9467852"/>
              <a:gd name="connsiteY1" fmla="*/ 0 h 5341258"/>
              <a:gd name="connsiteX2" fmla="*/ 9467852 w 9467852"/>
              <a:gd name="connsiteY2" fmla="*/ 2559831 h 5341258"/>
              <a:gd name="connsiteX3" fmla="*/ 9387475 w 9467852"/>
              <a:gd name="connsiteY3" fmla="*/ 2726709 h 5341258"/>
              <a:gd name="connsiteX4" fmla="*/ 4995184 w 9467852"/>
              <a:gd name="connsiteY4" fmla="*/ 5341258 h 5341258"/>
              <a:gd name="connsiteX5" fmla="*/ 0 w 9467852"/>
              <a:gd name="connsiteY5" fmla="*/ 345373 h 5341258"/>
              <a:gd name="connsiteX6" fmla="*/ 6500 w 9467852"/>
              <a:gd name="connsiteY6" fmla="*/ 88286 h 5341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467852" h="5341258">
                <a:moveTo>
                  <a:pt x="13212" y="0"/>
                </a:moveTo>
                <a:lnTo>
                  <a:pt x="9467852" y="0"/>
                </a:lnTo>
                <a:lnTo>
                  <a:pt x="9467852" y="2559831"/>
                </a:lnTo>
                <a:lnTo>
                  <a:pt x="9387475" y="2726709"/>
                </a:lnTo>
                <a:cubicBezTo>
                  <a:pt x="8541594" y="4284052"/>
                  <a:pt x="6891833" y="5341258"/>
                  <a:pt x="4995184" y="5341258"/>
                </a:cubicBezTo>
                <a:cubicBezTo>
                  <a:pt x="2236421" y="5341258"/>
                  <a:pt x="0" y="3104524"/>
                  <a:pt x="0" y="345373"/>
                </a:cubicBezTo>
                <a:cubicBezTo>
                  <a:pt x="0" y="259150"/>
                  <a:pt x="2184" y="173436"/>
                  <a:pt x="6500" y="88286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>
              <a:buNone/>
              <a:defRPr sz="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0C0B257-21AF-4625-8CCF-1DAC575B7F33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EFC056B-C59F-4497-9C7A-409816C61A10}" type="datetimeFigureOut">
              <a:rPr lang="en-US" smtClean="0"/>
              <a:pPr/>
              <a:t>10/13/2022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7E879FF-B1C3-4E49-B087-5078BCE6B8AD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68A622E-5135-4548-9D33-EC5A904DAC01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21350B7-B9C6-4D95-8DED-14AC5563525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3" name="Title 22">
            <a:extLst>
              <a:ext uri="{FF2B5EF4-FFF2-40B4-BE49-F238E27FC236}">
                <a16:creationId xmlns:a16="http://schemas.microsoft.com/office/drawing/2014/main" id="{43C825BC-DA8F-44B1-AE42-CB0B92B7B6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6705" y="234155"/>
            <a:ext cx="4826796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Agenda</a:t>
            </a:r>
          </a:p>
        </p:txBody>
      </p:sp>
      <p:sp>
        <p:nvSpPr>
          <p:cNvPr id="36" name="Picture Placeholder 35">
            <a:extLst>
              <a:ext uri="{FF2B5EF4-FFF2-40B4-BE49-F238E27FC236}">
                <a16:creationId xmlns:a16="http://schemas.microsoft.com/office/drawing/2014/main" id="{3A59F704-09FE-40D6-8B3A-C17C4994A6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354327" y="50800"/>
            <a:ext cx="6837674" cy="6807200"/>
          </a:xfrm>
          <a:custGeom>
            <a:avLst/>
            <a:gdLst>
              <a:gd name="connsiteX0" fmla="*/ 6805412 w 6837674"/>
              <a:gd name="connsiteY0" fmla="*/ 0 h 6807200"/>
              <a:gd name="connsiteX1" fmla="*/ 6837674 w 6837674"/>
              <a:gd name="connsiteY1" fmla="*/ 822 h 6807200"/>
              <a:gd name="connsiteX2" fmla="*/ 6837674 w 6837674"/>
              <a:gd name="connsiteY2" fmla="*/ 6807200 h 6807200"/>
              <a:gd name="connsiteX3" fmla="*/ 0 w 6837674"/>
              <a:gd name="connsiteY3" fmla="*/ 6807200 h 6807200"/>
              <a:gd name="connsiteX4" fmla="*/ 7582 w 6837674"/>
              <a:gd name="connsiteY4" fmla="*/ 6505088 h 6807200"/>
              <a:gd name="connsiteX5" fmla="*/ 6805412 w 6837674"/>
              <a:gd name="connsiteY5" fmla="*/ 0 h 680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37674" h="6807200">
                <a:moveTo>
                  <a:pt x="6805412" y="0"/>
                </a:moveTo>
                <a:lnTo>
                  <a:pt x="6837674" y="822"/>
                </a:lnTo>
                <a:lnTo>
                  <a:pt x="6837674" y="6807200"/>
                </a:lnTo>
                <a:lnTo>
                  <a:pt x="0" y="6807200"/>
                </a:lnTo>
                <a:lnTo>
                  <a:pt x="7582" y="6505088"/>
                </a:lnTo>
                <a:cubicBezTo>
                  <a:pt x="189887" y="2881528"/>
                  <a:pt x="3163658" y="0"/>
                  <a:pt x="680541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b-NO"/>
              <a:t>Klikk på ikonet for å legge til et bilde</a:t>
            </a:r>
            <a:endParaRPr lang="en-US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6821C79A-09F0-415C-ABA8-F68C1FBFB8B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168399" y="2474118"/>
            <a:ext cx="2082800" cy="2398823"/>
          </a:xfrm>
        </p:spPr>
        <p:txBody>
          <a:bodyPr/>
          <a:lstStyle>
            <a:lvl1pPr marL="0" indent="0">
              <a:spcBef>
                <a:spcPts val="1100"/>
              </a:spcBef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39" name="Text Placeholder 37">
            <a:extLst>
              <a:ext uri="{FF2B5EF4-FFF2-40B4-BE49-F238E27FC236}">
                <a16:creationId xmlns:a16="http://schemas.microsoft.com/office/drawing/2014/main" id="{9E87C030-834C-4DD1-ACF4-9E176AA7FB4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59635" y="2474118"/>
            <a:ext cx="308763" cy="2398823"/>
          </a:xfrm>
        </p:spPr>
        <p:txBody>
          <a:bodyPr/>
          <a:lstStyle>
            <a:lvl1pPr marL="0" indent="0">
              <a:spcBef>
                <a:spcPts val="1100"/>
              </a:spcBef>
              <a:buNone/>
              <a:defRPr sz="1800">
                <a:solidFill>
                  <a:schemeClr val="bg1"/>
                </a:solidFill>
                <a:latin typeface="SpareBank 1 Medium" panose="020B0500030000000000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F1A815E2-8392-4901-B494-FC72347B461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210687" y="6245941"/>
            <a:ext cx="1792828" cy="396000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14" name="addin_colorlist" hidden="1">
            <a:extLst>
              <a:ext uri="{FF2B5EF4-FFF2-40B4-BE49-F238E27FC236}">
                <a16:creationId xmlns:a16="http://schemas.microsoft.com/office/drawing/2014/main" id="{D4BFF5A0-D5F1-466F-8F8F-752A0CF7B9F9}"/>
              </a:ext>
            </a:extLst>
          </p:cNvPr>
          <p:cNvSpPr/>
          <p:nvPr userDrawn="1"/>
        </p:nvSpPr>
        <p:spPr>
          <a:xfrm>
            <a:off x="2430935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/>
              <a:t>clr1, clr2, clr_agenda3, clr_agenda4</a:t>
            </a:r>
          </a:p>
        </p:txBody>
      </p:sp>
      <p:sp>
        <p:nvSpPr>
          <p:cNvPr id="15" name="addin_colorbox" hidden="1">
            <a:extLst>
              <a:ext uri="{FF2B5EF4-FFF2-40B4-BE49-F238E27FC236}">
                <a16:creationId xmlns:a16="http://schemas.microsoft.com/office/drawing/2014/main" id="{72703FF8-08E6-435B-BC69-B46322B3C881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addin_colorbox</a:t>
            </a:r>
            <a:endParaRPr lang="nb-NO"/>
          </a:p>
        </p:txBody>
      </p:sp>
      <p:sp>
        <p:nvSpPr>
          <p:cNvPr id="16" name="addin_background" hidden="1">
            <a:extLst>
              <a:ext uri="{FF2B5EF4-FFF2-40B4-BE49-F238E27FC236}">
                <a16:creationId xmlns:a16="http://schemas.microsoft.com/office/drawing/2014/main" id="{86BCDAB5-94E1-4029-873A-6AAA0DF90FA6}"/>
              </a:ext>
            </a:extLst>
          </p:cNvPr>
          <p:cNvSpPr/>
          <p:nvPr userDrawn="1"/>
        </p:nvSpPr>
        <p:spPr>
          <a:xfrm>
            <a:off x="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addin_background</a:t>
            </a:r>
            <a:endParaRPr lang="nb-NO"/>
          </a:p>
        </p:txBody>
      </p:sp>
      <p:sp>
        <p:nvSpPr>
          <p:cNvPr id="17" name="addin_logo" hidden="1">
            <a:extLst>
              <a:ext uri="{FF2B5EF4-FFF2-40B4-BE49-F238E27FC236}">
                <a16:creationId xmlns:a16="http://schemas.microsoft.com/office/drawing/2014/main" id="{C420A2D1-A6FA-4817-8190-221B5B1AC7F7}"/>
              </a:ext>
            </a:extLst>
          </p:cNvPr>
          <p:cNvSpPr/>
          <p:nvPr userDrawn="1"/>
        </p:nvSpPr>
        <p:spPr>
          <a:xfrm>
            <a:off x="7292805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addin_logo</a:t>
            </a:r>
            <a:endParaRPr lang="nb-NO"/>
          </a:p>
        </p:txBody>
      </p:sp>
      <p:sp>
        <p:nvSpPr>
          <p:cNvPr id="19" name="addin_text" hidden="1">
            <a:extLst>
              <a:ext uri="{FF2B5EF4-FFF2-40B4-BE49-F238E27FC236}">
                <a16:creationId xmlns:a16="http://schemas.microsoft.com/office/drawing/2014/main" id="{939DA551-001F-4769-BA32-95ED85E0D89D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addin_text</a:t>
            </a:r>
            <a:endParaRPr lang="nb-NO"/>
          </a:p>
        </p:txBody>
      </p:sp>
      <p:sp>
        <p:nvSpPr>
          <p:cNvPr id="20" name="addin_image" hidden="1">
            <a:extLst>
              <a:ext uri="{FF2B5EF4-FFF2-40B4-BE49-F238E27FC236}">
                <a16:creationId xmlns:a16="http://schemas.microsoft.com/office/drawing/2014/main" id="{DA1777B3-13AE-4111-8C56-F4E837BF47B8}"/>
              </a:ext>
            </a:extLst>
          </p:cNvPr>
          <p:cNvSpPr/>
          <p:nvPr userDrawn="1"/>
        </p:nvSpPr>
        <p:spPr>
          <a:xfrm>
            <a:off x="2430935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addin_IMAGE</a:t>
            </a:r>
            <a:endParaRPr lang="nb-NO"/>
          </a:p>
        </p:txBody>
      </p:sp>
      <p:sp>
        <p:nvSpPr>
          <p:cNvPr id="21" name="DefLogoHvit" hidden="1">
            <a:extLst>
              <a:ext uri="{FF2B5EF4-FFF2-40B4-BE49-F238E27FC236}">
                <a16:creationId xmlns:a16="http://schemas.microsoft.com/office/drawing/2014/main" id="{F74E35BB-3239-4B07-AEB8-6D0E5BDC1290}"/>
              </a:ext>
            </a:extLst>
          </p:cNvPr>
          <p:cNvSpPr/>
          <p:nvPr userDrawn="1"/>
        </p:nvSpPr>
        <p:spPr>
          <a:xfrm>
            <a:off x="-1581150" y="-1371600"/>
            <a:ext cx="180000" cy="1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pic>
        <p:nvPicPr>
          <p:cNvPr id="25" name="logo_blaa" hidden="1">
            <a:extLst>
              <a:ext uri="{FF2B5EF4-FFF2-40B4-BE49-F238E27FC236}">
                <a16:creationId xmlns:a16="http://schemas.microsoft.com/office/drawing/2014/main" id="{2BDC289A-D774-4EDB-9B38-5A8522A9C15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4746" y="6245941"/>
            <a:ext cx="1792828" cy="396000"/>
          </a:xfrm>
          <a:prstGeom prst="rect">
            <a:avLst/>
          </a:prstGeom>
        </p:spPr>
      </p:pic>
      <p:pic>
        <p:nvPicPr>
          <p:cNvPr id="26" name="logo_hvit" descr="Et bilde som inneholder tekst, utklipp&#10;&#10;Automatisk generert beskrivelse" hidden="1">
            <a:extLst>
              <a:ext uri="{FF2B5EF4-FFF2-40B4-BE49-F238E27FC236}">
                <a16:creationId xmlns:a16="http://schemas.microsoft.com/office/drawing/2014/main" id="{538CE0FE-8DFC-4DFA-9FFE-FCE533188CD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4746" y="6245941"/>
            <a:ext cx="1792828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68077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(Bullets)">
    <p:bg>
      <p:bgPr>
        <a:solidFill>
          <a:srgbClr val="FFF9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icture Placeholder 35">
            <a:extLst>
              <a:ext uri="{FF2B5EF4-FFF2-40B4-BE49-F238E27FC236}">
                <a16:creationId xmlns:a16="http://schemas.microsoft.com/office/drawing/2014/main" id="{3A59F704-09FE-40D6-8B3A-C17C4994A6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095999" y="0"/>
            <a:ext cx="6096001" cy="6858000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noAutofit/>
          </a:bodyPr>
          <a:lstStyle/>
          <a:p>
            <a:r>
              <a:rPr lang="nb-NO"/>
              <a:t>Klikk på ikonet for å legge til et bilde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0C0B257-21AF-4625-8CCF-1DAC575B7F33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>
                <a:solidFill>
                  <a:srgbClr val="005AA4"/>
                </a:solidFill>
              </a:defRPr>
            </a:lvl1pPr>
          </a:lstStyle>
          <a:p>
            <a:fld id="{FEFC056B-C59F-4497-9C7A-409816C61A10}" type="datetimeFigureOut">
              <a:rPr lang="en-US" smtClean="0"/>
              <a:pPr/>
              <a:t>10/13/2022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7E879FF-B1C3-4E49-B087-5078BCE6B8AD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rgbClr val="005AA4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68A622E-5135-4548-9D33-EC5A904DAC01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rgbClr val="005AA4"/>
                </a:solidFill>
              </a:defRPr>
            </a:lvl1pPr>
          </a:lstStyle>
          <a:p>
            <a:fld id="{E21350B7-B9C6-4D95-8DED-14AC5563525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3" name="Title 22">
            <a:extLst>
              <a:ext uri="{FF2B5EF4-FFF2-40B4-BE49-F238E27FC236}">
                <a16:creationId xmlns:a16="http://schemas.microsoft.com/office/drawing/2014/main" id="{43C825BC-DA8F-44B1-AE42-CB0B92B7B6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6705" y="234155"/>
            <a:ext cx="4826796" cy="553998"/>
          </a:xfrm>
        </p:spPr>
        <p:txBody>
          <a:bodyPr/>
          <a:lstStyle>
            <a:lvl1pPr>
              <a:defRPr>
                <a:solidFill>
                  <a:srgbClr val="00207D"/>
                </a:solidFill>
              </a:defRPr>
            </a:lvl1pPr>
          </a:lstStyle>
          <a:p>
            <a:r>
              <a:rPr lang="en-US"/>
              <a:t>Agenda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FF05E5-4985-4C05-9562-7EDA2EA06FC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59635" y="2474119"/>
            <a:ext cx="4283866" cy="2398823"/>
          </a:xfrm>
          <a:prstGeom prst="rect">
            <a:avLst/>
          </a:prstGeom>
        </p:spPr>
        <p:txBody>
          <a:bodyPr lIns="0" tIns="0" rIns="0" bIns="0"/>
          <a:lstStyle>
            <a:lvl1pPr marL="288000" indent="-288000">
              <a:buFont typeface="Arial" panose="020B0604020202020204" pitchFamily="34" charset="0"/>
              <a:buChar char="•"/>
              <a:defRPr>
                <a:solidFill>
                  <a:schemeClr val="accent2"/>
                </a:solidFill>
                <a:latin typeface="SpareBank 1 Light" panose="020B0500030000000000" pitchFamily="34" charset="0"/>
              </a:defRPr>
            </a:lvl1pPr>
            <a:lvl2pPr marL="745200" indent="-288000">
              <a:buFont typeface="Arial" panose="020B0604020202020204" pitchFamily="34" charset="0"/>
              <a:buChar char="•"/>
              <a:defRPr>
                <a:solidFill>
                  <a:schemeClr val="accent2"/>
                </a:solidFill>
                <a:latin typeface="SpareBank 1 Light" panose="020B0500030000000000" pitchFamily="34" charset="0"/>
              </a:defRPr>
            </a:lvl2pPr>
            <a:lvl3pPr marL="1143000" indent="-228600">
              <a:buFont typeface="Arial" panose="020B0604020202020204" pitchFamily="34" charset="0"/>
              <a:buChar char="•"/>
              <a:defRPr>
                <a:solidFill>
                  <a:schemeClr val="accent2"/>
                </a:solidFill>
                <a:latin typeface="SpareBank 1 Light" panose="020B0500030000000000" pitchFamily="34" charset="0"/>
              </a:defRPr>
            </a:lvl3pPr>
            <a:lvl4pPr marL="1638000" indent="-288000">
              <a:buFont typeface="Arial" panose="020B0604020202020204" pitchFamily="34" charset="0"/>
              <a:buChar char="•"/>
              <a:defRPr>
                <a:solidFill>
                  <a:schemeClr val="accent2"/>
                </a:solidFill>
                <a:latin typeface="SpareBank 1 Light" panose="020B0500030000000000" pitchFamily="34" charset="0"/>
              </a:defRPr>
            </a:lvl4pPr>
            <a:lvl5pPr marL="2088000" indent="-288000">
              <a:buFont typeface="Arial" panose="020B0604020202020204" pitchFamily="34" charset="0"/>
              <a:buChar char="•"/>
              <a:defRPr>
                <a:solidFill>
                  <a:schemeClr val="accent2"/>
                </a:solidFill>
                <a:latin typeface="SpareBank 1 Light" panose="020B0500030000000000" pitchFamily="34" charset="0"/>
              </a:defRPr>
            </a:lvl5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/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53D9509D-1F87-4CAD-BC94-A4964D79474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210687" y="6245941"/>
            <a:ext cx="1792828" cy="396000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14" name="addin_colorlist" hidden="1">
            <a:extLst>
              <a:ext uri="{FF2B5EF4-FFF2-40B4-BE49-F238E27FC236}">
                <a16:creationId xmlns:a16="http://schemas.microsoft.com/office/drawing/2014/main" id="{74D0B008-DE7E-47CB-875B-CF47AB39A060}"/>
              </a:ext>
            </a:extLst>
          </p:cNvPr>
          <p:cNvSpPr/>
          <p:nvPr userDrawn="1"/>
        </p:nvSpPr>
        <p:spPr>
          <a:xfrm>
            <a:off x="2430935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/>
              <a:t>clr1, clr2, clr_fargeboks3, clr_fargeboks4</a:t>
            </a:r>
          </a:p>
        </p:txBody>
      </p:sp>
      <p:sp>
        <p:nvSpPr>
          <p:cNvPr id="15" name="addin_colorbox" hidden="1">
            <a:extLst>
              <a:ext uri="{FF2B5EF4-FFF2-40B4-BE49-F238E27FC236}">
                <a16:creationId xmlns:a16="http://schemas.microsoft.com/office/drawing/2014/main" id="{1BD67AD2-2095-475B-A5AD-628752A6DD26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addin_colorbox</a:t>
            </a:r>
            <a:endParaRPr lang="nb-NO"/>
          </a:p>
        </p:txBody>
      </p:sp>
      <p:sp>
        <p:nvSpPr>
          <p:cNvPr id="16" name="addin_background" hidden="1">
            <a:extLst>
              <a:ext uri="{FF2B5EF4-FFF2-40B4-BE49-F238E27FC236}">
                <a16:creationId xmlns:a16="http://schemas.microsoft.com/office/drawing/2014/main" id="{7E11CD56-B9C0-419B-8A36-BB48536752F5}"/>
              </a:ext>
            </a:extLst>
          </p:cNvPr>
          <p:cNvSpPr/>
          <p:nvPr userDrawn="1"/>
        </p:nvSpPr>
        <p:spPr>
          <a:xfrm>
            <a:off x="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addin_background</a:t>
            </a:r>
            <a:endParaRPr lang="nb-NO"/>
          </a:p>
        </p:txBody>
      </p:sp>
      <p:sp>
        <p:nvSpPr>
          <p:cNvPr id="17" name="addin_logo" hidden="1">
            <a:extLst>
              <a:ext uri="{FF2B5EF4-FFF2-40B4-BE49-F238E27FC236}">
                <a16:creationId xmlns:a16="http://schemas.microsoft.com/office/drawing/2014/main" id="{C0093EA9-B48E-408D-BF34-563BEACBA4D8}"/>
              </a:ext>
            </a:extLst>
          </p:cNvPr>
          <p:cNvSpPr/>
          <p:nvPr userDrawn="1"/>
        </p:nvSpPr>
        <p:spPr>
          <a:xfrm>
            <a:off x="7292805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addin_logo</a:t>
            </a:r>
            <a:endParaRPr lang="nb-NO"/>
          </a:p>
        </p:txBody>
      </p:sp>
      <p:sp>
        <p:nvSpPr>
          <p:cNvPr id="18" name="addin_title" hidden="1">
            <a:extLst>
              <a:ext uri="{FF2B5EF4-FFF2-40B4-BE49-F238E27FC236}">
                <a16:creationId xmlns:a16="http://schemas.microsoft.com/office/drawing/2014/main" id="{C32B9E1F-DA12-4F53-805F-DC377D770267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addin_title</a:t>
            </a:r>
            <a:endParaRPr lang="nb-NO"/>
          </a:p>
        </p:txBody>
      </p:sp>
      <p:sp>
        <p:nvSpPr>
          <p:cNvPr id="19" name="addin_text" hidden="1">
            <a:extLst>
              <a:ext uri="{FF2B5EF4-FFF2-40B4-BE49-F238E27FC236}">
                <a16:creationId xmlns:a16="http://schemas.microsoft.com/office/drawing/2014/main" id="{D6980C80-9C4B-40C0-9EBB-CAF66C85577C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addin_text</a:t>
            </a:r>
            <a:endParaRPr lang="nb-NO"/>
          </a:p>
        </p:txBody>
      </p:sp>
      <p:sp>
        <p:nvSpPr>
          <p:cNvPr id="20" name="addin_image" hidden="1">
            <a:extLst>
              <a:ext uri="{FF2B5EF4-FFF2-40B4-BE49-F238E27FC236}">
                <a16:creationId xmlns:a16="http://schemas.microsoft.com/office/drawing/2014/main" id="{18C0116C-C2F0-4272-B65F-C60714918693}"/>
              </a:ext>
            </a:extLst>
          </p:cNvPr>
          <p:cNvSpPr/>
          <p:nvPr userDrawn="1"/>
        </p:nvSpPr>
        <p:spPr>
          <a:xfrm>
            <a:off x="2430935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addin_IMAGE</a:t>
            </a:r>
            <a:endParaRPr lang="nb-NO"/>
          </a:p>
        </p:txBody>
      </p:sp>
      <p:sp>
        <p:nvSpPr>
          <p:cNvPr id="21" name="DefLogoHvit" hidden="1">
            <a:extLst>
              <a:ext uri="{FF2B5EF4-FFF2-40B4-BE49-F238E27FC236}">
                <a16:creationId xmlns:a16="http://schemas.microsoft.com/office/drawing/2014/main" id="{B7BC6600-B857-4DD2-B7C9-0E004A6DAE2C}"/>
              </a:ext>
            </a:extLst>
          </p:cNvPr>
          <p:cNvSpPr/>
          <p:nvPr userDrawn="1"/>
        </p:nvSpPr>
        <p:spPr>
          <a:xfrm>
            <a:off x="-1581150" y="-1371600"/>
            <a:ext cx="180000" cy="1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pic>
        <p:nvPicPr>
          <p:cNvPr id="25" name="logo_blaa" hidden="1">
            <a:extLst>
              <a:ext uri="{FF2B5EF4-FFF2-40B4-BE49-F238E27FC236}">
                <a16:creationId xmlns:a16="http://schemas.microsoft.com/office/drawing/2014/main" id="{8AABC91B-6EF8-4DD4-AF2C-42AAE706868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4746" y="6245941"/>
            <a:ext cx="1792828" cy="396000"/>
          </a:xfrm>
          <a:prstGeom prst="rect">
            <a:avLst/>
          </a:prstGeom>
        </p:spPr>
      </p:pic>
      <p:pic>
        <p:nvPicPr>
          <p:cNvPr id="26" name="logo_hvit" descr="Et bilde som inneholder tekst, utklipp&#10;&#10;Automatisk generert beskrivelse" hidden="1">
            <a:extLst>
              <a:ext uri="{FF2B5EF4-FFF2-40B4-BE49-F238E27FC236}">
                <a16:creationId xmlns:a16="http://schemas.microsoft.com/office/drawing/2014/main" id="{13E5577C-50C3-48A0-AF53-62D9F5F5DE8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4746" y="6245941"/>
            <a:ext cx="1792828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05653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apittel med bilde (Høyre, sirkel)">
    <p:bg>
      <p:bgPr>
        <a:solidFill>
          <a:srgbClr val="FFF9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FCDE15B9-BBD7-42A7-B667-4AABA439335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246118" y="0"/>
            <a:ext cx="6908798" cy="3589020"/>
          </a:xfrm>
          <a:custGeom>
            <a:avLst/>
            <a:gdLst>
              <a:gd name="connsiteX0" fmla="*/ 53674 w 6908798"/>
              <a:gd name="connsiteY0" fmla="*/ 0 h 3589020"/>
              <a:gd name="connsiteX1" fmla="*/ 6855124 w 6908798"/>
              <a:gd name="connsiteY1" fmla="*/ 0 h 3589020"/>
              <a:gd name="connsiteX2" fmla="*/ 6890963 w 6908798"/>
              <a:gd name="connsiteY2" fmla="*/ 208491 h 3589020"/>
              <a:gd name="connsiteX3" fmla="*/ 6908798 w 6908798"/>
              <a:gd name="connsiteY3" fmla="*/ 522069 h 3589020"/>
              <a:gd name="connsiteX4" fmla="*/ 3454399 w 6908798"/>
              <a:gd name="connsiteY4" fmla="*/ 3589020 h 3589020"/>
              <a:gd name="connsiteX5" fmla="*/ 0 w 6908798"/>
              <a:gd name="connsiteY5" fmla="*/ 522069 h 3589020"/>
              <a:gd name="connsiteX6" fmla="*/ 17835 w 6908798"/>
              <a:gd name="connsiteY6" fmla="*/ 208491 h 3589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908798" h="3589020">
                <a:moveTo>
                  <a:pt x="53674" y="0"/>
                </a:moveTo>
                <a:lnTo>
                  <a:pt x="6855124" y="0"/>
                </a:lnTo>
                <a:lnTo>
                  <a:pt x="6890963" y="208491"/>
                </a:lnTo>
                <a:cubicBezTo>
                  <a:pt x="6902757" y="311593"/>
                  <a:pt x="6908798" y="416205"/>
                  <a:pt x="6908798" y="522069"/>
                </a:cubicBezTo>
                <a:cubicBezTo>
                  <a:pt x="6908798" y="2215899"/>
                  <a:pt x="5362211" y="3589020"/>
                  <a:pt x="3454399" y="3589020"/>
                </a:cubicBezTo>
                <a:cubicBezTo>
                  <a:pt x="1546587" y="3589020"/>
                  <a:pt x="0" y="2215899"/>
                  <a:pt x="0" y="522069"/>
                </a:cubicBezTo>
                <a:cubicBezTo>
                  <a:pt x="0" y="416205"/>
                  <a:pt x="6042" y="311593"/>
                  <a:pt x="17835" y="208491"/>
                </a:cubicBezTo>
                <a:close/>
              </a:path>
            </a:pathLst>
          </a:custGeom>
          <a:solidFill>
            <a:srgbClr val="F3DEDA"/>
          </a:solidFill>
        </p:spPr>
        <p:txBody>
          <a:bodyPr wrap="square">
            <a:noAutofit/>
          </a:bodyPr>
          <a:lstStyle>
            <a:lvl1pPr marL="0" indent="0">
              <a:buNone/>
              <a:defRPr sz="200">
                <a:solidFill>
                  <a:srgbClr val="010000"/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D5C2C1ED-04B4-4BB0-995F-FBE0210316D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689258" y="1"/>
            <a:ext cx="6502743" cy="5821831"/>
          </a:xfrm>
          <a:custGeom>
            <a:avLst/>
            <a:gdLst>
              <a:gd name="connsiteX0" fmla="*/ 641777 w 6502743"/>
              <a:gd name="connsiteY0" fmla="*/ 0 h 5821831"/>
              <a:gd name="connsiteX1" fmla="*/ 6502743 w 6502743"/>
              <a:gd name="connsiteY1" fmla="*/ 0 h 5821831"/>
              <a:gd name="connsiteX2" fmla="*/ 6502743 w 6502743"/>
              <a:gd name="connsiteY2" fmla="*/ 4581393 h 5821831"/>
              <a:gd name="connsiteX3" fmla="*/ 6368283 w 6502743"/>
              <a:gd name="connsiteY3" fmla="*/ 4729320 h 5821831"/>
              <a:gd name="connsiteX4" fmla="*/ 3730454 w 6502743"/>
              <a:gd name="connsiteY4" fmla="*/ 5821831 h 5821831"/>
              <a:gd name="connsiteX5" fmla="*/ 0 w 6502743"/>
              <a:gd name="connsiteY5" fmla="*/ 2091765 h 5821831"/>
              <a:gd name="connsiteX6" fmla="*/ 637103 w 6502743"/>
              <a:gd name="connsiteY6" fmla="*/ 6249 h 5821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502743" h="5821831">
                <a:moveTo>
                  <a:pt x="641777" y="0"/>
                </a:moveTo>
                <a:lnTo>
                  <a:pt x="6502743" y="0"/>
                </a:lnTo>
                <a:lnTo>
                  <a:pt x="6502743" y="4581393"/>
                </a:lnTo>
                <a:lnTo>
                  <a:pt x="6368283" y="4729320"/>
                </a:lnTo>
                <a:cubicBezTo>
                  <a:pt x="5693204" y="5404330"/>
                  <a:pt x="4760591" y="5821831"/>
                  <a:pt x="3730454" y="5821831"/>
                </a:cubicBezTo>
                <a:cubicBezTo>
                  <a:pt x="1670181" y="5821831"/>
                  <a:pt x="0" y="4151824"/>
                  <a:pt x="0" y="2091765"/>
                </a:cubicBezTo>
                <a:cubicBezTo>
                  <a:pt x="0" y="1319243"/>
                  <a:pt x="234870" y="601572"/>
                  <a:pt x="637103" y="6249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b-NO"/>
              <a:t>Klikk på ikonet for å legge til et bilde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0C0B257-21AF-4625-8CCF-1DAC575B7F33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>
                <a:solidFill>
                  <a:srgbClr val="005AA4"/>
                </a:solidFill>
              </a:defRPr>
            </a:lvl1pPr>
          </a:lstStyle>
          <a:p>
            <a:fld id="{FEFC056B-C59F-4497-9C7A-409816C61A10}" type="datetimeFigureOut">
              <a:rPr lang="en-US" smtClean="0"/>
              <a:pPr/>
              <a:t>10/13/2022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7E879FF-B1C3-4E49-B087-5078BCE6B8AD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rgbClr val="005AA4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68A622E-5135-4548-9D33-EC5A904DAC01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rgbClr val="005AA4"/>
                </a:solidFill>
              </a:defRPr>
            </a:lvl1pPr>
          </a:lstStyle>
          <a:p>
            <a:fld id="{E21350B7-B9C6-4D95-8DED-14AC5563525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3" name="Title 22">
            <a:extLst>
              <a:ext uri="{FF2B5EF4-FFF2-40B4-BE49-F238E27FC236}">
                <a16:creationId xmlns:a16="http://schemas.microsoft.com/office/drawing/2014/main" id="{43C825BC-DA8F-44B1-AE42-CB0B92B7B6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6704" y="4952257"/>
            <a:ext cx="5912646" cy="969496"/>
          </a:xfrm>
        </p:spPr>
        <p:txBody>
          <a:bodyPr anchor="b">
            <a:noAutofit/>
          </a:bodyPr>
          <a:lstStyle>
            <a:lvl1pPr>
              <a:defRPr sz="7000">
                <a:solidFill>
                  <a:schemeClr val="accent2"/>
                </a:solidFill>
                <a:latin typeface="SpareBank 1 Title Light" panose="020B0500030000000000" pitchFamily="34" charset="0"/>
              </a:defRPr>
            </a:lvl1pPr>
          </a:lstStyle>
          <a:p>
            <a:r>
              <a:rPr lang="en-US" err="1"/>
              <a:t>Tittel</a:t>
            </a:r>
            <a:r>
              <a:rPr lang="en-US"/>
              <a:t> </a:t>
            </a:r>
            <a:r>
              <a:rPr lang="en-US" err="1"/>
              <a:t>på</a:t>
            </a:r>
            <a:r>
              <a:rPr lang="en-US"/>
              <a:t> </a:t>
            </a:r>
            <a:r>
              <a:rPr lang="en-US" err="1"/>
              <a:t>kapittel</a:t>
            </a:r>
            <a:endParaRPr lang="en-US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90EE1215-8BFC-4402-8AF8-777B7C8D64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16704" y="5976769"/>
            <a:ext cx="5912646" cy="432054"/>
          </a:xfrm>
        </p:spPr>
        <p:txBody>
          <a:bodyPr lIns="86400"/>
          <a:lstStyle>
            <a:lvl1pPr marL="0" indent="0" algn="l">
              <a:buNone/>
              <a:defRPr sz="1600">
                <a:solidFill>
                  <a:schemeClr val="accent2"/>
                </a:solidFill>
                <a:latin typeface="SpareBank 1 Light" panose="020B0500030000000000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err="1"/>
              <a:t>Undertittel</a:t>
            </a:r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DE54C31-34D8-42E9-8DA6-17AEAE29733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16704" y="303620"/>
            <a:ext cx="1720380" cy="923330"/>
          </a:xfrm>
        </p:spPr>
        <p:txBody>
          <a:bodyPr>
            <a:noAutofit/>
          </a:bodyPr>
          <a:lstStyle>
            <a:lvl1pPr marL="0" indent="0">
              <a:buNone/>
              <a:defRPr sz="6000">
                <a:solidFill>
                  <a:schemeClr val="accent2"/>
                </a:solidFill>
                <a:latin typeface="SpareBank 1 Medium" panose="020B0500030000000000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C77CC54D-2DC9-48B2-9120-D93F728550C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210687" y="6245941"/>
            <a:ext cx="1792828" cy="396000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16" name="addin_colorlist" hidden="1">
            <a:extLst>
              <a:ext uri="{FF2B5EF4-FFF2-40B4-BE49-F238E27FC236}">
                <a16:creationId xmlns:a16="http://schemas.microsoft.com/office/drawing/2014/main" id="{3B2FE8A8-D76E-449B-9226-24FC22588493}"/>
              </a:ext>
            </a:extLst>
          </p:cNvPr>
          <p:cNvSpPr/>
          <p:nvPr userDrawn="1"/>
        </p:nvSpPr>
        <p:spPr>
          <a:xfrm>
            <a:off x="2430935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/>
              <a:t>clr1, clr2, clr_agenda3, clr_agenda4</a:t>
            </a:r>
          </a:p>
        </p:txBody>
      </p:sp>
      <p:sp>
        <p:nvSpPr>
          <p:cNvPr id="17" name="addin_colorbox" hidden="1">
            <a:extLst>
              <a:ext uri="{FF2B5EF4-FFF2-40B4-BE49-F238E27FC236}">
                <a16:creationId xmlns:a16="http://schemas.microsoft.com/office/drawing/2014/main" id="{3E1D7BB8-B7E0-4C40-B081-6B8B4100FF78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addin_colorbox</a:t>
            </a:r>
            <a:endParaRPr lang="nb-NO"/>
          </a:p>
        </p:txBody>
      </p:sp>
      <p:sp>
        <p:nvSpPr>
          <p:cNvPr id="18" name="addin_background" hidden="1">
            <a:extLst>
              <a:ext uri="{FF2B5EF4-FFF2-40B4-BE49-F238E27FC236}">
                <a16:creationId xmlns:a16="http://schemas.microsoft.com/office/drawing/2014/main" id="{61618193-91F3-4633-AF08-71C2D692B01B}"/>
              </a:ext>
            </a:extLst>
          </p:cNvPr>
          <p:cNvSpPr/>
          <p:nvPr userDrawn="1"/>
        </p:nvSpPr>
        <p:spPr>
          <a:xfrm>
            <a:off x="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addin_background</a:t>
            </a:r>
            <a:endParaRPr lang="nb-NO"/>
          </a:p>
        </p:txBody>
      </p:sp>
      <p:sp>
        <p:nvSpPr>
          <p:cNvPr id="19" name="addin_logo" hidden="1">
            <a:extLst>
              <a:ext uri="{FF2B5EF4-FFF2-40B4-BE49-F238E27FC236}">
                <a16:creationId xmlns:a16="http://schemas.microsoft.com/office/drawing/2014/main" id="{C1EA0EA8-9984-4892-BBD2-610B78FD97C0}"/>
              </a:ext>
            </a:extLst>
          </p:cNvPr>
          <p:cNvSpPr/>
          <p:nvPr userDrawn="1"/>
        </p:nvSpPr>
        <p:spPr>
          <a:xfrm>
            <a:off x="7292805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addin_logo</a:t>
            </a:r>
            <a:endParaRPr lang="nb-NO"/>
          </a:p>
        </p:txBody>
      </p:sp>
      <p:sp>
        <p:nvSpPr>
          <p:cNvPr id="20" name="addin_title" hidden="1">
            <a:extLst>
              <a:ext uri="{FF2B5EF4-FFF2-40B4-BE49-F238E27FC236}">
                <a16:creationId xmlns:a16="http://schemas.microsoft.com/office/drawing/2014/main" id="{067C023F-45C9-4C10-A2C9-E1C6D66C3B1E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addin_title</a:t>
            </a:r>
            <a:endParaRPr lang="nb-NO"/>
          </a:p>
        </p:txBody>
      </p:sp>
      <p:sp>
        <p:nvSpPr>
          <p:cNvPr id="22" name="addin_text" hidden="1">
            <a:extLst>
              <a:ext uri="{FF2B5EF4-FFF2-40B4-BE49-F238E27FC236}">
                <a16:creationId xmlns:a16="http://schemas.microsoft.com/office/drawing/2014/main" id="{76DF5DEA-4A8C-4684-BC3D-9C6A3A811E30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addin_text</a:t>
            </a:r>
            <a:endParaRPr lang="nb-NO"/>
          </a:p>
        </p:txBody>
      </p:sp>
      <p:sp>
        <p:nvSpPr>
          <p:cNvPr id="24" name="addin_image" hidden="1">
            <a:extLst>
              <a:ext uri="{FF2B5EF4-FFF2-40B4-BE49-F238E27FC236}">
                <a16:creationId xmlns:a16="http://schemas.microsoft.com/office/drawing/2014/main" id="{BA3F25F2-9508-42A0-840B-E7E985081894}"/>
              </a:ext>
            </a:extLst>
          </p:cNvPr>
          <p:cNvSpPr/>
          <p:nvPr userDrawn="1"/>
        </p:nvSpPr>
        <p:spPr>
          <a:xfrm>
            <a:off x="2430935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addin_IMAGE</a:t>
            </a:r>
            <a:endParaRPr lang="nb-NO"/>
          </a:p>
        </p:txBody>
      </p:sp>
      <p:pic>
        <p:nvPicPr>
          <p:cNvPr id="28" name="logo_blaa" hidden="1">
            <a:extLst>
              <a:ext uri="{FF2B5EF4-FFF2-40B4-BE49-F238E27FC236}">
                <a16:creationId xmlns:a16="http://schemas.microsoft.com/office/drawing/2014/main" id="{46360B41-65C1-40AB-987E-F33E7533CD0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4746" y="6245941"/>
            <a:ext cx="1792828" cy="396000"/>
          </a:xfrm>
          <a:prstGeom prst="rect">
            <a:avLst/>
          </a:prstGeom>
        </p:spPr>
      </p:pic>
      <p:pic>
        <p:nvPicPr>
          <p:cNvPr id="29" name="logo_hvit" descr="Et bilde som inneholder tekst, utklipp&#10;&#10;Automatisk generert beskrivelse" hidden="1">
            <a:extLst>
              <a:ext uri="{FF2B5EF4-FFF2-40B4-BE49-F238E27FC236}">
                <a16:creationId xmlns:a16="http://schemas.microsoft.com/office/drawing/2014/main" id="{FEBA8315-BCDB-43E3-9826-68EDCBB548D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4746" y="6245941"/>
            <a:ext cx="1792828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76471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apittel med bilde (Høyre nede, sirkel)">
    <p:bg>
      <p:bgPr>
        <a:solidFill>
          <a:srgbClr val="FFF9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4D22E757-EFE7-4496-8FCA-C88C207173B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25310" y="0"/>
            <a:ext cx="5885376" cy="4521285"/>
          </a:xfrm>
          <a:custGeom>
            <a:avLst/>
            <a:gdLst>
              <a:gd name="connsiteX0" fmla="*/ 461865 w 5885376"/>
              <a:gd name="connsiteY0" fmla="*/ 0 h 4521285"/>
              <a:gd name="connsiteX1" fmla="*/ 5423511 w 5885376"/>
              <a:gd name="connsiteY1" fmla="*/ 0 h 4521285"/>
              <a:gd name="connsiteX2" fmla="*/ 5530209 w 5885376"/>
              <a:gd name="connsiteY2" fmla="*/ 175643 h 4521285"/>
              <a:gd name="connsiteX3" fmla="*/ 5885376 w 5885376"/>
              <a:gd name="connsiteY3" fmla="*/ 1578398 h 4521285"/>
              <a:gd name="connsiteX4" fmla="*/ 2942688 w 5885376"/>
              <a:gd name="connsiteY4" fmla="*/ 4521285 h 4521285"/>
              <a:gd name="connsiteX5" fmla="*/ 0 w 5885376"/>
              <a:gd name="connsiteY5" fmla="*/ 1578398 h 4521285"/>
              <a:gd name="connsiteX6" fmla="*/ 355167 w 5885376"/>
              <a:gd name="connsiteY6" fmla="*/ 175643 h 4521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885376" h="4521285">
                <a:moveTo>
                  <a:pt x="461865" y="0"/>
                </a:moveTo>
                <a:lnTo>
                  <a:pt x="5423511" y="0"/>
                </a:lnTo>
                <a:lnTo>
                  <a:pt x="5530209" y="175643"/>
                </a:lnTo>
                <a:cubicBezTo>
                  <a:pt x="5756715" y="592630"/>
                  <a:pt x="5885376" y="1070488"/>
                  <a:pt x="5885376" y="1578398"/>
                </a:cubicBezTo>
                <a:cubicBezTo>
                  <a:pt x="5885376" y="3203710"/>
                  <a:pt x="4567890" y="4521285"/>
                  <a:pt x="2942688" y="4521285"/>
                </a:cubicBezTo>
                <a:cubicBezTo>
                  <a:pt x="1317486" y="4521285"/>
                  <a:pt x="0" y="3203710"/>
                  <a:pt x="0" y="1578398"/>
                </a:cubicBezTo>
                <a:cubicBezTo>
                  <a:pt x="0" y="1070488"/>
                  <a:pt x="128661" y="592630"/>
                  <a:pt x="355167" y="175643"/>
                </a:cubicBezTo>
                <a:close/>
              </a:path>
            </a:pathLst>
          </a:custGeom>
          <a:solidFill>
            <a:srgbClr val="D9D8EA"/>
          </a:solidFill>
        </p:spPr>
        <p:txBody>
          <a:bodyPr wrap="square">
            <a:noAutofit/>
          </a:bodyPr>
          <a:lstStyle>
            <a:lvl1pPr marL="0" indent="0">
              <a:buNone/>
              <a:defRPr sz="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CF73AC3B-A4A9-4926-98E2-D54C056F90E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434350" y="1270489"/>
            <a:ext cx="6757650" cy="5587512"/>
          </a:xfrm>
          <a:custGeom>
            <a:avLst/>
            <a:gdLst>
              <a:gd name="connsiteX0" fmla="*/ 3737429 w 6757650"/>
              <a:gd name="connsiteY0" fmla="*/ 0 h 5587512"/>
              <a:gd name="connsiteX1" fmla="*/ 6621411 w 6757650"/>
              <a:gd name="connsiteY1" fmla="*/ 1360397 h 5587512"/>
              <a:gd name="connsiteX2" fmla="*/ 6757650 w 6757650"/>
              <a:gd name="connsiteY2" fmla="*/ 1542630 h 5587512"/>
              <a:gd name="connsiteX3" fmla="*/ 6757650 w 6757650"/>
              <a:gd name="connsiteY3" fmla="*/ 5587512 h 5587512"/>
              <a:gd name="connsiteX4" fmla="*/ 491968 w 6757650"/>
              <a:gd name="connsiteY4" fmla="*/ 5587512 h 5587512"/>
              <a:gd name="connsiteX5" fmla="*/ 451088 w 6757650"/>
              <a:gd name="connsiteY5" fmla="*/ 5520206 h 5587512"/>
              <a:gd name="connsiteX6" fmla="*/ 0 w 6757650"/>
              <a:gd name="connsiteY6" fmla="*/ 3738307 h 5587512"/>
              <a:gd name="connsiteX7" fmla="*/ 3737429 w 6757650"/>
              <a:gd name="connsiteY7" fmla="*/ 0 h 5587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757650" h="5587512">
                <a:moveTo>
                  <a:pt x="3737429" y="0"/>
                </a:moveTo>
                <a:cubicBezTo>
                  <a:pt x="4898499" y="0"/>
                  <a:pt x="5935911" y="529568"/>
                  <a:pt x="6621411" y="1360397"/>
                </a:cubicBezTo>
                <a:lnTo>
                  <a:pt x="6757650" y="1542630"/>
                </a:lnTo>
                <a:lnTo>
                  <a:pt x="6757650" y="5587512"/>
                </a:lnTo>
                <a:lnTo>
                  <a:pt x="491968" y="5587512"/>
                </a:lnTo>
                <a:lnTo>
                  <a:pt x="451088" y="5520206"/>
                </a:lnTo>
                <a:cubicBezTo>
                  <a:pt x="163409" y="4990513"/>
                  <a:pt x="0" y="4383498"/>
                  <a:pt x="0" y="3738307"/>
                </a:cubicBezTo>
                <a:cubicBezTo>
                  <a:pt x="0" y="1673697"/>
                  <a:pt x="1673304" y="0"/>
                  <a:pt x="373742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b-NO"/>
              <a:t>Klikk på ikonet for å legge til et bilde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0C0B257-21AF-4625-8CCF-1DAC575B7F33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>
                <a:solidFill>
                  <a:srgbClr val="005AA4"/>
                </a:solidFill>
              </a:defRPr>
            </a:lvl1pPr>
          </a:lstStyle>
          <a:p>
            <a:fld id="{FEFC056B-C59F-4497-9C7A-409816C61A10}" type="datetimeFigureOut">
              <a:rPr lang="en-US" smtClean="0"/>
              <a:pPr/>
              <a:t>10/13/2022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7E879FF-B1C3-4E49-B087-5078BCE6B8AD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rgbClr val="005AA4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68A622E-5135-4548-9D33-EC5A904DAC01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rgbClr val="005AA4"/>
                </a:solidFill>
              </a:defRPr>
            </a:lvl1pPr>
          </a:lstStyle>
          <a:p>
            <a:fld id="{E21350B7-B9C6-4D95-8DED-14AC5563525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DE54C31-34D8-42E9-8DA6-17AEAE29733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16704" y="303620"/>
            <a:ext cx="1721015" cy="923330"/>
          </a:xfrm>
        </p:spPr>
        <p:txBody>
          <a:bodyPr>
            <a:noAutofit/>
          </a:bodyPr>
          <a:lstStyle>
            <a:lvl1pPr marL="0" indent="0">
              <a:buNone/>
              <a:defRPr sz="6000">
                <a:solidFill>
                  <a:schemeClr val="accent2"/>
                </a:solidFill>
                <a:latin typeface="SpareBank 1 Medium" panose="020B0500030000000000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23" name="Title 22">
            <a:extLst>
              <a:ext uri="{FF2B5EF4-FFF2-40B4-BE49-F238E27FC236}">
                <a16:creationId xmlns:a16="http://schemas.microsoft.com/office/drawing/2014/main" id="{43C825BC-DA8F-44B1-AE42-CB0B92B7B6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6704" y="1367221"/>
            <a:ext cx="5614196" cy="969496"/>
          </a:xfrm>
        </p:spPr>
        <p:txBody>
          <a:bodyPr anchor="ctr">
            <a:noAutofit/>
          </a:bodyPr>
          <a:lstStyle>
            <a:lvl1pPr>
              <a:defRPr sz="7000">
                <a:solidFill>
                  <a:schemeClr val="accent2"/>
                </a:solidFill>
                <a:latin typeface="SpareBank 1 Title Light" panose="020B0500030000000000" pitchFamily="34" charset="0"/>
              </a:defRPr>
            </a:lvl1pPr>
          </a:lstStyle>
          <a:p>
            <a:r>
              <a:rPr lang="en-US" err="1"/>
              <a:t>Tittel</a:t>
            </a:r>
            <a:r>
              <a:rPr lang="en-US"/>
              <a:t> </a:t>
            </a:r>
            <a:r>
              <a:rPr lang="en-US" err="1"/>
              <a:t>kapittel</a:t>
            </a:r>
            <a:endParaRPr lang="en-US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90EE1215-8BFC-4402-8AF8-777B7C8D64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16704" y="2556833"/>
            <a:ext cx="5614196" cy="432054"/>
          </a:xfrm>
        </p:spPr>
        <p:txBody>
          <a:bodyPr lIns="86400"/>
          <a:lstStyle>
            <a:lvl1pPr marL="0" indent="0" algn="l">
              <a:buNone/>
              <a:defRPr sz="1600">
                <a:solidFill>
                  <a:schemeClr val="accent2"/>
                </a:solidFill>
                <a:latin typeface="SpareBank 1 Light" panose="020B0500030000000000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err="1"/>
              <a:t>Undertittel</a:t>
            </a:r>
            <a:endParaRPr lang="en-US"/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DD3E1BA9-A908-4A48-A0A6-59B33BE169B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210687" y="6245941"/>
            <a:ext cx="1792828" cy="396000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16" name="addin_colorlist" hidden="1">
            <a:extLst>
              <a:ext uri="{FF2B5EF4-FFF2-40B4-BE49-F238E27FC236}">
                <a16:creationId xmlns:a16="http://schemas.microsoft.com/office/drawing/2014/main" id="{A1CC3DA1-6E86-4C3A-B22E-95896C5B2843}"/>
              </a:ext>
            </a:extLst>
          </p:cNvPr>
          <p:cNvSpPr/>
          <p:nvPr userDrawn="1"/>
        </p:nvSpPr>
        <p:spPr>
          <a:xfrm>
            <a:off x="2430935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/>
              <a:t>clr1, clr2, clr_agenda3, clr_agenda4</a:t>
            </a:r>
          </a:p>
        </p:txBody>
      </p:sp>
      <p:sp>
        <p:nvSpPr>
          <p:cNvPr id="17" name="addin_colorbox" hidden="1">
            <a:extLst>
              <a:ext uri="{FF2B5EF4-FFF2-40B4-BE49-F238E27FC236}">
                <a16:creationId xmlns:a16="http://schemas.microsoft.com/office/drawing/2014/main" id="{AF58B9B1-B8B4-4686-95DA-24EC9795FA36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addin_colorbox</a:t>
            </a:r>
            <a:endParaRPr lang="nb-NO"/>
          </a:p>
        </p:txBody>
      </p:sp>
      <p:sp>
        <p:nvSpPr>
          <p:cNvPr id="18" name="addin_background" hidden="1">
            <a:extLst>
              <a:ext uri="{FF2B5EF4-FFF2-40B4-BE49-F238E27FC236}">
                <a16:creationId xmlns:a16="http://schemas.microsoft.com/office/drawing/2014/main" id="{352F8CF7-A768-4FDA-B0E0-9D9BFBF05368}"/>
              </a:ext>
            </a:extLst>
          </p:cNvPr>
          <p:cNvSpPr/>
          <p:nvPr userDrawn="1"/>
        </p:nvSpPr>
        <p:spPr>
          <a:xfrm>
            <a:off x="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addin_background</a:t>
            </a:r>
            <a:endParaRPr lang="nb-NO"/>
          </a:p>
        </p:txBody>
      </p:sp>
      <p:sp>
        <p:nvSpPr>
          <p:cNvPr id="20" name="addin_logo" hidden="1">
            <a:extLst>
              <a:ext uri="{FF2B5EF4-FFF2-40B4-BE49-F238E27FC236}">
                <a16:creationId xmlns:a16="http://schemas.microsoft.com/office/drawing/2014/main" id="{8EC9EC8E-BBE1-4C9B-B12F-C37E37543424}"/>
              </a:ext>
            </a:extLst>
          </p:cNvPr>
          <p:cNvSpPr/>
          <p:nvPr userDrawn="1"/>
        </p:nvSpPr>
        <p:spPr>
          <a:xfrm>
            <a:off x="7292805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addin_logo</a:t>
            </a:r>
            <a:endParaRPr lang="nb-NO"/>
          </a:p>
        </p:txBody>
      </p:sp>
      <p:sp>
        <p:nvSpPr>
          <p:cNvPr id="21" name="addin_title" hidden="1">
            <a:extLst>
              <a:ext uri="{FF2B5EF4-FFF2-40B4-BE49-F238E27FC236}">
                <a16:creationId xmlns:a16="http://schemas.microsoft.com/office/drawing/2014/main" id="{1D75CE87-EA9B-47E7-853C-FAC43232B17B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addin_title</a:t>
            </a:r>
            <a:endParaRPr lang="nb-NO"/>
          </a:p>
        </p:txBody>
      </p:sp>
      <p:sp>
        <p:nvSpPr>
          <p:cNvPr id="22" name="addin_text" hidden="1">
            <a:extLst>
              <a:ext uri="{FF2B5EF4-FFF2-40B4-BE49-F238E27FC236}">
                <a16:creationId xmlns:a16="http://schemas.microsoft.com/office/drawing/2014/main" id="{F213F449-5667-488C-B67F-599AB7F31992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addin_text</a:t>
            </a:r>
            <a:endParaRPr lang="nb-NO"/>
          </a:p>
        </p:txBody>
      </p:sp>
      <p:sp>
        <p:nvSpPr>
          <p:cNvPr id="25" name="addin_image" hidden="1">
            <a:extLst>
              <a:ext uri="{FF2B5EF4-FFF2-40B4-BE49-F238E27FC236}">
                <a16:creationId xmlns:a16="http://schemas.microsoft.com/office/drawing/2014/main" id="{92472BBB-FF87-41B4-95E1-040D828D78AC}"/>
              </a:ext>
            </a:extLst>
          </p:cNvPr>
          <p:cNvSpPr/>
          <p:nvPr userDrawn="1"/>
        </p:nvSpPr>
        <p:spPr>
          <a:xfrm>
            <a:off x="2430935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addin_IMAGE</a:t>
            </a:r>
            <a:endParaRPr lang="nb-NO"/>
          </a:p>
        </p:txBody>
      </p:sp>
      <p:pic>
        <p:nvPicPr>
          <p:cNvPr id="28" name="logo_blaa" hidden="1">
            <a:extLst>
              <a:ext uri="{FF2B5EF4-FFF2-40B4-BE49-F238E27FC236}">
                <a16:creationId xmlns:a16="http://schemas.microsoft.com/office/drawing/2014/main" id="{CB33E9C8-9CFC-44A7-9718-11BB15538FE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4746" y="6245941"/>
            <a:ext cx="1792828" cy="396000"/>
          </a:xfrm>
          <a:prstGeom prst="rect">
            <a:avLst/>
          </a:prstGeom>
        </p:spPr>
      </p:pic>
      <p:pic>
        <p:nvPicPr>
          <p:cNvPr id="29" name="logo_hvit" descr="Et bilde som inneholder tekst, utklipp&#10;&#10;Automatisk generert beskrivelse" hidden="1">
            <a:extLst>
              <a:ext uri="{FF2B5EF4-FFF2-40B4-BE49-F238E27FC236}">
                <a16:creationId xmlns:a16="http://schemas.microsoft.com/office/drawing/2014/main" id="{10EF0787-0216-402D-A5C2-2706A782606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4746" y="6245941"/>
            <a:ext cx="1792828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29058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apittel med bilde (Bak)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59BB2EB-AC30-458C-8A51-783967463047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nb-NO"/>
              <a:t>Klikk på ikonet for å legge til et bilde</a:t>
            </a:r>
            <a:endParaRPr lang="en-US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AC295C1-C2D0-4B81-AFB0-17F1A5F19B5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 flipH="1">
            <a:off x="4394140" y="3746500"/>
            <a:ext cx="7797860" cy="3111500"/>
          </a:xfrm>
          <a:prstGeom prst="round1Rect">
            <a:avLst>
              <a:gd name="adj" fmla="val 50000"/>
            </a:avLst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 sz="200">
                <a:solidFill>
                  <a:srgbClr val="010000"/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0C0B257-21AF-4625-8CCF-1DAC575B7F33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EFC056B-C59F-4497-9C7A-409816C61A10}" type="datetimeFigureOut">
              <a:rPr lang="en-US" smtClean="0"/>
              <a:pPr/>
              <a:t>10/13/2022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7E879FF-B1C3-4E49-B087-5078BCE6B8AD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rgbClr val="005AA4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68A622E-5135-4548-9D33-EC5A904DAC01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rgbClr val="005AA4"/>
                </a:solidFill>
              </a:defRPr>
            </a:lvl1pPr>
          </a:lstStyle>
          <a:p>
            <a:fld id="{E21350B7-B9C6-4D95-8DED-14AC5563525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DE54C31-34D8-42E9-8DA6-17AEAE29733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16704" y="129452"/>
            <a:ext cx="4077436" cy="2308324"/>
          </a:xfrm>
        </p:spPr>
        <p:txBody>
          <a:bodyPr>
            <a:noAutofit/>
          </a:bodyPr>
          <a:lstStyle>
            <a:lvl1pPr marL="0" indent="0">
              <a:buNone/>
              <a:defRPr sz="15000">
                <a:solidFill>
                  <a:schemeClr val="bg1"/>
                </a:solidFill>
                <a:latin typeface="SpareBank 1 Medium" panose="020B0500030000000000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23" name="Title 22">
            <a:extLst>
              <a:ext uri="{FF2B5EF4-FFF2-40B4-BE49-F238E27FC236}">
                <a16:creationId xmlns:a16="http://schemas.microsoft.com/office/drawing/2014/main" id="{43C825BC-DA8F-44B1-AE42-CB0B92B7B6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95900" y="4231704"/>
            <a:ext cx="6681674" cy="968521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5000">
                <a:solidFill>
                  <a:schemeClr val="bg1"/>
                </a:solidFill>
                <a:latin typeface="SpareBank 1 Title Light" panose="020B0500030000000000" pitchFamily="34" charset="0"/>
              </a:defRPr>
            </a:lvl1pPr>
          </a:lstStyle>
          <a:p>
            <a:r>
              <a:rPr lang="en-US" err="1"/>
              <a:t>Tittel</a:t>
            </a:r>
            <a:r>
              <a:rPr lang="en-US"/>
              <a:t> </a:t>
            </a:r>
            <a:r>
              <a:rPr lang="en-US" err="1"/>
              <a:t>på</a:t>
            </a:r>
            <a:r>
              <a:rPr lang="en-US"/>
              <a:t> </a:t>
            </a:r>
            <a:r>
              <a:rPr lang="en-US" err="1"/>
              <a:t>kapittel</a:t>
            </a:r>
            <a:endParaRPr lang="en-US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90EE1215-8BFC-4402-8AF8-777B7C8D64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295900" y="5385925"/>
            <a:ext cx="6681674" cy="432054"/>
          </a:xfrm>
        </p:spPr>
        <p:txBody>
          <a:bodyPr lIns="86400"/>
          <a:lstStyle>
            <a:lvl1pPr marL="0" indent="0" algn="l">
              <a:buNone/>
              <a:defRPr sz="1600">
                <a:solidFill>
                  <a:schemeClr val="bg1"/>
                </a:solidFill>
                <a:latin typeface="SpareBank 1 Light" panose="020B0500030000000000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err="1"/>
              <a:t>Undertittel</a:t>
            </a:r>
            <a:endParaRPr lang="en-US"/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BD686DF5-6783-49D1-A41E-12D23A566AC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0210687" y="6245941"/>
            <a:ext cx="1792828" cy="396000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17" name="addin_colorlist" hidden="1">
            <a:extLst>
              <a:ext uri="{FF2B5EF4-FFF2-40B4-BE49-F238E27FC236}">
                <a16:creationId xmlns:a16="http://schemas.microsoft.com/office/drawing/2014/main" id="{59C43119-D1A7-415A-9B56-BB4C24B48D44}"/>
              </a:ext>
            </a:extLst>
          </p:cNvPr>
          <p:cNvSpPr/>
          <p:nvPr userDrawn="1"/>
        </p:nvSpPr>
        <p:spPr>
          <a:xfrm>
            <a:off x="2430935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/>
              <a:t>clr1, clr2, clr_agenda3, clr_agenda4</a:t>
            </a:r>
          </a:p>
        </p:txBody>
      </p:sp>
      <p:sp>
        <p:nvSpPr>
          <p:cNvPr id="18" name="addin_colorbox" hidden="1">
            <a:extLst>
              <a:ext uri="{FF2B5EF4-FFF2-40B4-BE49-F238E27FC236}">
                <a16:creationId xmlns:a16="http://schemas.microsoft.com/office/drawing/2014/main" id="{B3653F2D-47AC-43E1-A4F9-A6890FE46B6D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addin_colorbox</a:t>
            </a:r>
            <a:endParaRPr lang="nb-NO"/>
          </a:p>
        </p:txBody>
      </p:sp>
      <p:sp>
        <p:nvSpPr>
          <p:cNvPr id="19" name="addin_background" hidden="1">
            <a:extLst>
              <a:ext uri="{FF2B5EF4-FFF2-40B4-BE49-F238E27FC236}">
                <a16:creationId xmlns:a16="http://schemas.microsoft.com/office/drawing/2014/main" id="{B6546765-0756-4B17-9E12-187EA7A828E9}"/>
              </a:ext>
            </a:extLst>
          </p:cNvPr>
          <p:cNvSpPr/>
          <p:nvPr userDrawn="1"/>
        </p:nvSpPr>
        <p:spPr>
          <a:xfrm>
            <a:off x="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addin_background</a:t>
            </a:r>
            <a:endParaRPr lang="nb-NO"/>
          </a:p>
        </p:txBody>
      </p:sp>
      <p:sp>
        <p:nvSpPr>
          <p:cNvPr id="20" name="addin_logo" hidden="1">
            <a:extLst>
              <a:ext uri="{FF2B5EF4-FFF2-40B4-BE49-F238E27FC236}">
                <a16:creationId xmlns:a16="http://schemas.microsoft.com/office/drawing/2014/main" id="{184A1887-91A2-4FF0-90C1-337F68E109C0}"/>
              </a:ext>
            </a:extLst>
          </p:cNvPr>
          <p:cNvSpPr/>
          <p:nvPr userDrawn="1"/>
        </p:nvSpPr>
        <p:spPr>
          <a:xfrm>
            <a:off x="7292805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addin_logo</a:t>
            </a:r>
            <a:endParaRPr lang="nb-NO"/>
          </a:p>
        </p:txBody>
      </p:sp>
      <p:sp>
        <p:nvSpPr>
          <p:cNvPr id="21" name="addin_title" hidden="1">
            <a:extLst>
              <a:ext uri="{FF2B5EF4-FFF2-40B4-BE49-F238E27FC236}">
                <a16:creationId xmlns:a16="http://schemas.microsoft.com/office/drawing/2014/main" id="{F5BC4CF7-4561-4A71-AF04-561C00C4AD4A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addin_title</a:t>
            </a:r>
            <a:endParaRPr lang="nb-NO"/>
          </a:p>
        </p:txBody>
      </p:sp>
      <p:sp>
        <p:nvSpPr>
          <p:cNvPr id="22" name="addin_text" hidden="1">
            <a:extLst>
              <a:ext uri="{FF2B5EF4-FFF2-40B4-BE49-F238E27FC236}">
                <a16:creationId xmlns:a16="http://schemas.microsoft.com/office/drawing/2014/main" id="{7863F087-9D6E-4220-8839-5C80E284A319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addin_text</a:t>
            </a:r>
            <a:endParaRPr lang="nb-NO"/>
          </a:p>
        </p:txBody>
      </p:sp>
      <p:sp>
        <p:nvSpPr>
          <p:cNvPr id="24" name="addin_image" hidden="1">
            <a:extLst>
              <a:ext uri="{FF2B5EF4-FFF2-40B4-BE49-F238E27FC236}">
                <a16:creationId xmlns:a16="http://schemas.microsoft.com/office/drawing/2014/main" id="{684A80EA-372E-4020-AAFF-EA2E11888C88}"/>
              </a:ext>
            </a:extLst>
          </p:cNvPr>
          <p:cNvSpPr/>
          <p:nvPr userDrawn="1"/>
        </p:nvSpPr>
        <p:spPr>
          <a:xfrm>
            <a:off x="2430935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addin_IMAGE</a:t>
            </a:r>
            <a:endParaRPr lang="nb-NO"/>
          </a:p>
        </p:txBody>
      </p:sp>
      <p:sp>
        <p:nvSpPr>
          <p:cNvPr id="25" name="DefLogoHvit" hidden="1">
            <a:extLst>
              <a:ext uri="{FF2B5EF4-FFF2-40B4-BE49-F238E27FC236}">
                <a16:creationId xmlns:a16="http://schemas.microsoft.com/office/drawing/2014/main" id="{DE3EFA86-4F0D-4D8F-A8A2-EC95FFEC0C4F}"/>
              </a:ext>
            </a:extLst>
          </p:cNvPr>
          <p:cNvSpPr/>
          <p:nvPr userDrawn="1"/>
        </p:nvSpPr>
        <p:spPr>
          <a:xfrm>
            <a:off x="-1581150" y="-1371600"/>
            <a:ext cx="180000" cy="1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pic>
        <p:nvPicPr>
          <p:cNvPr id="28" name="logo_blaa" hidden="1">
            <a:extLst>
              <a:ext uri="{FF2B5EF4-FFF2-40B4-BE49-F238E27FC236}">
                <a16:creationId xmlns:a16="http://schemas.microsoft.com/office/drawing/2014/main" id="{12F06815-70B2-4E97-B573-D2D9A8F4FDF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4746" y="6245941"/>
            <a:ext cx="1792828" cy="396000"/>
          </a:xfrm>
          <a:prstGeom prst="rect">
            <a:avLst/>
          </a:prstGeom>
        </p:spPr>
      </p:pic>
      <p:pic>
        <p:nvPicPr>
          <p:cNvPr id="29" name="logo_hvit" descr="Et bilde som inneholder tekst, utklipp&#10;&#10;Automatisk generert beskrivelse" hidden="1">
            <a:extLst>
              <a:ext uri="{FF2B5EF4-FFF2-40B4-BE49-F238E27FC236}">
                <a16:creationId xmlns:a16="http://schemas.microsoft.com/office/drawing/2014/main" id="{858AE369-6E76-4C2D-A30A-1CFE8E45278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4746" y="6245941"/>
            <a:ext cx="1792828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44004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tel og tekst">
    <p:bg>
      <p:bgPr>
        <a:solidFill>
          <a:srgbClr val="FFF9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7E879FF-B1C3-4E49-B087-5078BCE6B8AD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rgbClr val="005AA4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68A622E-5135-4548-9D33-EC5A904DAC01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rgbClr val="005AA4"/>
                </a:solidFill>
              </a:defRPr>
            </a:lvl1pPr>
          </a:lstStyle>
          <a:p>
            <a:fld id="{E21350B7-B9C6-4D95-8DED-14AC5563525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BEB04BA6-7A2A-4D75-BF39-32A0AC9241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6704" y="234155"/>
            <a:ext cx="7958934" cy="553998"/>
          </a:xfrm>
        </p:spPr>
        <p:txBody>
          <a:bodyPr anchor="t"/>
          <a:lstStyle>
            <a:lvl1pPr>
              <a:lnSpc>
                <a:spcPct val="90000"/>
              </a:lnSpc>
              <a:defRPr>
                <a:solidFill>
                  <a:srgbClr val="00207D"/>
                </a:solidFill>
              </a:defRPr>
            </a:lvl1pPr>
          </a:lstStyle>
          <a:p>
            <a:r>
              <a:rPr lang="en-US" err="1"/>
              <a:t>Tittel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36EDF4-72AC-4654-9086-5F126C2C5DC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289050" y="1695768"/>
            <a:ext cx="6986588" cy="300037"/>
          </a:xfrm>
        </p:spPr>
        <p:txBody>
          <a:bodyPr anchor="t"/>
          <a:lstStyle>
            <a:lvl1pPr marL="0" indent="0">
              <a:buNone/>
              <a:defRPr sz="1600">
                <a:solidFill>
                  <a:srgbClr val="00207D"/>
                </a:solidFill>
                <a:latin typeface="SpareBank 1 Medium" panose="020B0500030000000000" pitchFamily="34" charset="0"/>
              </a:defRPr>
            </a:lvl1pPr>
          </a:lstStyle>
          <a:p>
            <a:pPr lvl="0"/>
            <a:r>
              <a:rPr lang="en-US" err="1"/>
              <a:t>Mellomtittel</a:t>
            </a:r>
            <a:endParaRPr lang="en-US"/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CE6BAA0E-1B86-4920-A1B2-C297FAE1CDE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210687" y="6245941"/>
            <a:ext cx="1792828" cy="396000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11" name="addin_colorlist" hidden="1">
            <a:extLst>
              <a:ext uri="{FF2B5EF4-FFF2-40B4-BE49-F238E27FC236}">
                <a16:creationId xmlns:a16="http://schemas.microsoft.com/office/drawing/2014/main" id="{22FBF37D-5623-4C94-95F7-6B688EA55533}"/>
              </a:ext>
            </a:extLst>
          </p:cNvPr>
          <p:cNvSpPr/>
          <p:nvPr userDrawn="1"/>
        </p:nvSpPr>
        <p:spPr>
          <a:xfrm>
            <a:off x="2430935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/>
              <a:t>clr1, clr2, clr3, clr4</a:t>
            </a:r>
          </a:p>
        </p:txBody>
      </p:sp>
      <p:sp>
        <p:nvSpPr>
          <p:cNvPr id="15" name="addin_colorbox" hidden="1">
            <a:extLst>
              <a:ext uri="{FF2B5EF4-FFF2-40B4-BE49-F238E27FC236}">
                <a16:creationId xmlns:a16="http://schemas.microsoft.com/office/drawing/2014/main" id="{9D34625E-682F-408E-9E14-44E86352C209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addin_colorbox</a:t>
            </a:r>
            <a:endParaRPr lang="nb-NO"/>
          </a:p>
        </p:txBody>
      </p:sp>
      <p:sp>
        <p:nvSpPr>
          <p:cNvPr id="16" name="addin_background" hidden="1">
            <a:extLst>
              <a:ext uri="{FF2B5EF4-FFF2-40B4-BE49-F238E27FC236}">
                <a16:creationId xmlns:a16="http://schemas.microsoft.com/office/drawing/2014/main" id="{C088646E-0C10-49D0-94E8-3DB163FA2C4C}"/>
              </a:ext>
            </a:extLst>
          </p:cNvPr>
          <p:cNvSpPr/>
          <p:nvPr userDrawn="1"/>
        </p:nvSpPr>
        <p:spPr>
          <a:xfrm>
            <a:off x="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addin_background</a:t>
            </a:r>
            <a:endParaRPr lang="nb-NO"/>
          </a:p>
        </p:txBody>
      </p:sp>
      <p:sp>
        <p:nvSpPr>
          <p:cNvPr id="17" name="addin_logo" hidden="1">
            <a:extLst>
              <a:ext uri="{FF2B5EF4-FFF2-40B4-BE49-F238E27FC236}">
                <a16:creationId xmlns:a16="http://schemas.microsoft.com/office/drawing/2014/main" id="{3FAED136-CB72-41E9-B69D-5D4265BCF283}"/>
              </a:ext>
            </a:extLst>
          </p:cNvPr>
          <p:cNvSpPr/>
          <p:nvPr userDrawn="1"/>
        </p:nvSpPr>
        <p:spPr>
          <a:xfrm>
            <a:off x="7292805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addin_logo</a:t>
            </a:r>
            <a:endParaRPr lang="nb-NO"/>
          </a:p>
        </p:txBody>
      </p:sp>
      <p:sp>
        <p:nvSpPr>
          <p:cNvPr id="18" name="addin_title" hidden="1">
            <a:extLst>
              <a:ext uri="{FF2B5EF4-FFF2-40B4-BE49-F238E27FC236}">
                <a16:creationId xmlns:a16="http://schemas.microsoft.com/office/drawing/2014/main" id="{030D9758-64E0-4C2C-B06A-CF33C984FBBA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addin_title</a:t>
            </a:r>
            <a:endParaRPr lang="nb-NO"/>
          </a:p>
        </p:txBody>
      </p:sp>
      <p:sp>
        <p:nvSpPr>
          <p:cNvPr id="19" name="addin_text" hidden="1">
            <a:extLst>
              <a:ext uri="{FF2B5EF4-FFF2-40B4-BE49-F238E27FC236}">
                <a16:creationId xmlns:a16="http://schemas.microsoft.com/office/drawing/2014/main" id="{1E9C160B-0092-42DA-9F24-0CD3E8D3FC85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addin_text</a:t>
            </a:r>
            <a:endParaRPr lang="nb-NO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AF8B621-0985-46F8-805B-7FF310B154A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289051" y="2216151"/>
            <a:ext cx="6986849" cy="3333749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rgbClr val="00207D"/>
                </a:solidFill>
              </a:defRPr>
            </a:lvl1pPr>
            <a:lvl2pPr>
              <a:defRPr sz="1200">
                <a:solidFill>
                  <a:srgbClr val="00207D"/>
                </a:solidFill>
              </a:defRPr>
            </a:lvl2pPr>
            <a:lvl3pPr>
              <a:defRPr sz="1100">
                <a:solidFill>
                  <a:srgbClr val="00207D"/>
                </a:solidFill>
              </a:defRPr>
            </a:lvl3pPr>
            <a:lvl4pPr>
              <a:defRPr sz="1000">
                <a:solidFill>
                  <a:srgbClr val="00207D"/>
                </a:solidFill>
              </a:defRPr>
            </a:lvl4pPr>
            <a:lvl5pPr>
              <a:defRPr sz="900">
                <a:solidFill>
                  <a:srgbClr val="00207D"/>
                </a:solidFill>
              </a:defRPr>
            </a:lvl5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/>
          </a:p>
        </p:txBody>
      </p:sp>
      <p:pic>
        <p:nvPicPr>
          <p:cNvPr id="22" name="logo_blaa" hidden="1">
            <a:extLst>
              <a:ext uri="{FF2B5EF4-FFF2-40B4-BE49-F238E27FC236}">
                <a16:creationId xmlns:a16="http://schemas.microsoft.com/office/drawing/2014/main" id="{5ECE2ABF-DBB3-4A45-86BD-F58A6A08CEE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4746" y="6245941"/>
            <a:ext cx="1792828" cy="396000"/>
          </a:xfrm>
          <a:prstGeom prst="rect">
            <a:avLst/>
          </a:prstGeom>
        </p:spPr>
      </p:pic>
      <p:pic>
        <p:nvPicPr>
          <p:cNvPr id="23" name="logo_hvit" descr="Et bilde som inneholder tekst, utklipp&#10;&#10;Automatisk generert beskrivelse" hidden="1">
            <a:extLst>
              <a:ext uri="{FF2B5EF4-FFF2-40B4-BE49-F238E27FC236}">
                <a16:creationId xmlns:a16="http://schemas.microsoft.com/office/drawing/2014/main" id="{C9705B42-AE33-4575-807D-19C985BC920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4746" y="6245941"/>
            <a:ext cx="1792828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41633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tel og tekst ">
    <p:bg>
      <p:bgPr>
        <a:solidFill>
          <a:srgbClr val="FFF9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7E879FF-B1C3-4E49-B087-5078BCE6B8AD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rgbClr val="005AA4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68A622E-5135-4548-9D33-EC5A904DAC01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rgbClr val="005AA4"/>
                </a:solidFill>
              </a:defRPr>
            </a:lvl1pPr>
          </a:lstStyle>
          <a:p>
            <a:fld id="{E21350B7-B9C6-4D95-8DED-14AC5563525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BEB04BA6-7A2A-4D75-BF39-32A0AC9241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6704" y="234155"/>
            <a:ext cx="11525110" cy="553998"/>
          </a:xfrm>
        </p:spPr>
        <p:txBody>
          <a:bodyPr anchor="t"/>
          <a:lstStyle>
            <a:lvl1pPr>
              <a:lnSpc>
                <a:spcPct val="90000"/>
              </a:lnSpc>
              <a:defRPr>
                <a:solidFill>
                  <a:srgbClr val="00207D"/>
                </a:solidFill>
              </a:defRPr>
            </a:lvl1pPr>
          </a:lstStyle>
          <a:p>
            <a:r>
              <a:rPr lang="en-US" err="1"/>
              <a:t>Tittel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36EDF4-72AC-4654-9086-5F126C2C5DC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603984" y="1695768"/>
            <a:ext cx="8237830" cy="300037"/>
          </a:xfrm>
        </p:spPr>
        <p:txBody>
          <a:bodyPr anchor="t"/>
          <a:lstStyle>
            <a:lvl1pPr marL="0" indent="0">
              <a:buNone/>
              <a:defRPr sz="1600">
                <a:solidFill>
                  <a:srgbClr val="00207D"/>
                </a:solidFill>
                <a:latin typeface="SpareBank 1 Medium" panose="020B0500030000000000" pitchFamily="34" charset="0"/>
              </a:defRPr>
            </a:lvl1pPr>
          </a:lstStyle>
          <a:p>
            <a:pPr lvl="0"/>
            <a:r>
              <a:rPr lang="en-US" err="1"/>
              <a:t>Mellomtittel</a:t>
            </a:r>
            <a:endParaRPr lang="en-US"/>
          </a:p>
        </p:txBody>
      </p:sp>
      <p:sp>
        <p:nvSpPr>
          <p:cNvPr id="17" name="Text Placeholder 8">
            <a:extLst>
              <a:ext uri="{FF2B5EF4-FFF2-40B4-BE49-F238E27FC236}">
                <a16:creationId xmlns:a16="http://schemas.microsoft.com/office/drawing/2014/main" id="{0D86FDA6-32A9-4186-AFB3-2EB461FDB82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210687" y="6245941"/>
            <a:ext cx="1792828" cy="396000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11" name="addin_colorlist" hidden="1">
            <a:extLst>
              <a:ext uri="{FF2B5EF4-FFF2-40B4-BE49-F238E27FC236}">
                <a16:creationId xmlns:a16="http://schemas.microsoft.com/office/drawing/2014/main" id="{0918BD1B-00D5-42DF-8027-0E271560CF36}"/>
              </a:ext>
            </a:extLst>
          </p:cNvPr>
          <p:cNvSpPr/>
          <p:nvPr userDrawn="1"/>
        </p:nvSpPr>
        <p:spPr>
          <a:xfrm>
            <a:off x="2430935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/>
              <a:t>clr1, clr2, clr3, clr4</a:t>
            </a:r>
          </a:p>
        </p:txBody>
      </p:sp>
      <p:sp>
        <p:nvSpPr>
          <p:cNvPr id="12" name="addin_colorbox" hidden="1">
            <a:extLst>
              <a:ext uri="{FF2B5EF4-FFF2-40B4-BE49-F238E27FC236}">
                <a16:creationId xmlns:a16="http://schemas.microsoft.com/office/drawing/2014/main" id="{A0184F0D-42BD-4F7D-A667-285A14FFD8D8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addin_colorbox</a:t>
            </a:r>
            <a:endParaRPr lang="nb-NO"/>
          </a:p>
        </p:txBody>
      </p:sp>
      <p:sp>
        <p:nvSpPr>
          <p:cNvPr id="15" name="addin_background" hidden="1">
            <a:extLst>
              <a:ext uri="{FF2B5EF4-FFF2-40B4-BE49-F238E27FC236}">
                <a16:creationId xmlns:a16="http://schemas.microsoft.com/office/drawing/2014/main" id="{0FE005F2-94D0-48ED-8E0B-9E95AB0F7A88}"/>
              </a:ext>
            </a:extLst>
          </p:cNvPr>
          <p:cNvSpPr/>
          <p:nvPr userDrawn="1"/>
        </p:nvSpPr>
        <p:spPr>
          <a:xfrm>
            <a:off x="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addin_background</a:t>
            </a:r>
            <a:endParaRPr lang="nb-NO"/>
          </a:p>
        </p:txBody>
      </p:sp>
      <p:sp>
        <p:nvSpPr>
          <p:cNvPr id="18" name="addin_logo" hidden="1">
            <a:extLst>
              <a:ext uri="{FF2B5EF4-FFF2-40B4-BE49-F238E27FC236}">
                <a16:creationId xmlns:a16="http://schemas.microsoft.com/office/drawing/2014/main" id="{DABB563F-C536-4E6B-8FAB-1661085EA026}"/>
              </a:ext>
            </a:extLst>
          </p:cNvPr>
          <p:cNvSpPr/>
          <p:nvPr userDrawn="1"/>
        </p:nvSpPr>
        <p:spPr>
          <a:xfrm>
            <a:off x="7292805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addin_logo</a:t>
            </a:r>
            <a:endParaRPr lang="nb-NO"/>
          </a:p>
        </p:txBody>
      </p:sp>
      <p:sp>
        <p:nvSpPr>
          <p:cNvPr id="19" name="addin_title" hidden="1">
            <a:extLst>
              <a:ext uri="{FF2B5EF4-FFF2-40B4-BE49-F238E27FC236}">
                <a16:creationId xmlns:a16="http://schemas.microsoft.com/office/drawing/2014/main" id="{4942B9FD-E5B3-491C-8BD8-EF75F4DDADFA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addin_title</a:t>
            </a:r>
            <a:endParaRPr lang="nb-NO"/>
          </a:p>
        </p:txBody>
      </p:sp>
      <p:sp>
        <p:nvSpPr>
          <p:cNvPr id="20" name="addin_text" hidden="1">
            <a:extLst>
              <a:ext uri="{FF2B5EF4-FFF2-40B4-BE49-F238E27FC236}">
                <a16:creationId xmlns:a16="http://schemas.microsoft.com/office/drawing/2014/main" id="{53812EEB-671E-4246-B775-9DDF0E16485C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addin_text</a:t>
            </a:r>
            <a:endParaRPr lang="nb-NO"/>
          </a:p>
        </p:txBody>
      </p:sp>
      <p:sp>
        <p:nvSpPr>
          <p:cNvPr id="22" name="Text Placeholder 1">
            <a:extLst>
              <a:ext uri="{FF2B5EF4-FFF2-40B4-BE49-F238E27FC236}">
                <a16:creationId xmlns:a16="http://schemas.microsoft.com/office/drawing/2014/main" id="{7FE5726C-38E7-483F-A737-043513F3D34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603983" y="2216149"/>
            <a:ext cx="8237830" cy="3815422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rgbClr val="00207D"/>
                </a:solidFill>
              </a:defRPr>
            </a:lvl1pPr>
            <a:lvl2pPr>
              <a:defRPr sz="1200">
                <a:solidFill>
                  <a:srgbClr val="00207D"/>
                </a:solidFill>
              </a:defRPr>
            </a:lvl2pPr>
            <a:lvl3pPr>
              <a:defRPr sz="1100">
                <a:solidFill>
                  <a:srgbClr val="00207D"/>
                </a:solidFill>
              </a:defRPr>
            </a:lvl3pPr>
            <a:lvl4pPr>
              <a:defRPr sz="1000">
                <a:solidFill>
                  <a:srgbClr val="00207D"/>
                </a:solidFill>
              </a:defRPr>
            </a:lvl4pPr>
            <a:lvl5pPr>
              <a:defRPr sz="900">
                <a:solidFill>
                  <a:srgbClr val="00207D"/>
                </a:solidFill>
              </a:defRPr>
            </a:lvl5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/>
          </a:p>
        </p:txBody>
      </p:sp>
      <p:pic>
        <p:nvPicPr>
          <p:cNvPr id="23" name="logo_blaa" hidden="1">
            <a:extLst>
              <a:ext uri="{FF2B5EF4-FFF2-40B4-BE49-F238E27FC236}">
                <a16:creationId xmlns:a16="http://schemas.microsoft.com/office/drawing/2014/main" id="{A811C8A8-40B3-4627-BD05-95749113EEE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4746" y="6245941"/>
            <a:ext cx="1792828" cy="396000"/>
          </a:xfrm>
          <a:prstGeom prst="rect">
            <a:avLst/>
          </a:prstGeom>
        </p:spPr>
      </p:pic>
      <p:pic>
        <p:nvPicPr>
          <p:cNvPr id="24" name="logo_hvit" descr="Et bilde som inneholder tekst, utklipp&#10;&#10;Automatisk generert beskrivelse" hidden="1">
            <a:extLst>
              <a:ext uri="{FF2B5EF4-FFF2-40B4-BE49-F238E27FC236}">
                <a16:creationId xmlns:a16="http://schemas.microsoft.com/office/drawing/2014/main" id="{571117BC-8DCD-4FD5-B9B0-D62D9BB4FFE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4746" y="6245941"/>
            <a:ext cx="1792828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68069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tel og tekst  ">
    <p:bg>
      <p:bgPr>
        <a:solidFill>
          <a:srgbClr val="FFF9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7E879FF-B1C3-4E49-B087-5078BCE6B8AD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rgbClr val="005AA4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68A622E-5135-4548-9D33-EC5A904DAC01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rgbClr val="005AA4"/>
                </a:solidFill>
              </a:defRPr>
            </a:lvl1pPr>
          </a:lstStyle>
          <a:p>
            <a:fld id="{E21350B7-B9C6-4D95-8DED-14AC5563525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BEB04BA6-7A2A-4D75-BF39-32A0AC9241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6704" y="234155"/>
            <a:ext cx="11525110" cy="553998"/>
          </a:xfrm>
        </p:spPr>
        <p:txBody>
          <a:bodyPr anchor="t"/>
          <a:lstStyle>
            <a:lvl1pPr>
              <a:lnSpc>
                <a:spcPct val="90000"/>
              </a:lnSpc>
              <a:defRPr>
                <a:solidFill>
                  <a:srgbClr val="00207D"/>
                </a:solidFill>
              </a:defRPr>
            </a:lvl1pPr>
          </a:lstStyle>
          <a:p>
            <a:r>
              <a:rPr lang="en-US" err="1"/>
              <a:t>Tittel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36EDF4-72AC-4654-9086-5F126C2C5DC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288256" y="1695768"/>
            <a:ext cx="10553558" cy="300037"/>
          </a:xfrm>
        </p:spPr>
        <p:txBody>
          <a:bodyPr anchor="t"/>
          <a:lstStyle>
            <a:lvl1pPr marL="0" indent="0">
              <a:buNone/>
              <a:defRPr sz="1600">
                <a:solidFill>
                  <a:srgbClr val="00207D"/>
                </a:solidFill>
                <a:latin typeface="SpareBank 1 Medium" panose="020B0500030000000000" pitchFamily="34" charset="0"/>
              </a:defRPr>
            </a:lvl1pPr>
          </a:lstStyle>
          <a:p>
            <a:pPr lvl="0"/>
            <a:r>
              <a:rPr lang="en-US" err="1"/>
              <a:t>Mellomtittel</a:t>
            </a:r>
            <a:endParaRPr lang="en-US"/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3F8C82DF-AABB-4910-AAF7-401C50AD3C9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210687" y="6245941"/>
            <a:ext cx="1792828" cy="396000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11" name="addin_colorlist" hidden="1">
            <a:extLst>
              <a:ext uri="{FF2B5EF4-FFF2-40B4-BE49-F238E27FC236}">
                <a16:creationId xmlns:a16="http://schemas.microsoft.com/office/drawing/2014/main" id="{607BA65C-409C-495A-A826-A9EC045259F7}"/>
              </a:ext>
            </a:extLst>
          </p:cNvPr>
          <p:cNvSpPr/>
          <p:nvPr userDrawn="1"/>
        </p:nvSpPr>
        <p:spPr>
          <a:xfrm>
            <a:off x="2430935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/>
              <a:t>clr1, clr2, clr3, clr4</a:t>
            </a:r>
          </a:p>
        </p:txBody>
      </p:sp>
      <p:sp>
        <p:nvSpPr>
          <p:cNvPr id="15" name="addin_colorbox" hidden="1">
            <a:extLst>
              <a:ext uri="{FF2B5EF4-FFF2-40B4-BE49-F238E27FC236}">
                <a16:creationId xmlns:a16="http://schemas.microsoft.com/office/drawing/2014/main" id="{9935AD07-038A-4101-8144-4B09CAED498B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addin_colorbox</a:t>
            </a:r>
            <a:endParaRPr lang="nb-NO"/>
          </a:p>
        </p:txBody>
      </p:sp>
      <p:sp>
        <p:nvSpPr>
          <p:cNvPr id="16" name="addin_background" hidden="1">
            <a:extLst>
              <a:ext uri="{FF2B5EF4-FFF2-40B4-BE49-F238E27FC236}">
                <a16:creationId xmlns:a16="http://schemas.microsoft.com/office/drawing/2014/main" id="{D357C967-5FB7-49AB-920C-1F53E57063A1}"/>
              </a:ext>
            </a:extLst>
          </p:cNvPr>
          <p:cNvSpPr/>
          <p:nvPr userDrawn="1"/>
        </p:nvSpPr>
        <p:spPr>
          <a:xfrm>
            <a:off x="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addin_background</a:t>
            </a:r>
            <a:endParaRPr lang="nb-NO"/>
          </a:p>
        </p:txBody>
      </p:sp>
      <p:sp>
        <p:nvSpPr>
          <p:cNvPr id="17" name="addin_logo" hidden="1">
            <a:extLst>
              <a:ext uri="{FF2B5EF4-FFF2-40B4-BE49-F238E27FC236}">
                <a16:creationId xmlns:a16="http://schemas.microsoft.com/office/drawing/2014/main" id="{80019DA8-1266-4502-94C3-01CC09A2BD1A}"/>
              </a:ext>
            </a:extLst>
          </p:cNvPr>
          <p:cNvSpPr/>
          <p:nvPr userDrawn="1"/>
        </p:nvSpPr>
        <p:spPr>
          <a:xfrm>
            <a:off x="7292805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addin_logo</a:t>
            </a:r>
            <a:endParaRPr lang="nb-NO"/>
          </a:p>
        </p:txBody>
      </p:sp>
      <p:sp>
        <p:nvSpPr>
          <p:cNvPr id="18" name="addin_title" hidden="1">
            <a:extLst>
              <a:ext uri="{FF2B5EF4-FFF2-40B4-BE49-F238E27FC236}">
                <a16:creationId xmlns:a16="http://schemas.microsoft.com/office/drawing/2014/main" id="{AA14CF9A-9970-43D9-92B0-5A7291515719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addin_title</a:t>
            </a:r>
            <a:endParaRPr lang="nb-NO"/>
          </a:p>
        </p:txBody>
      </p:sp>
      <p:sp>
        <p:nvSpPr>
          <p:cNvPr id="19" name="addin_text" hidden="1">
            <a:extLst>
              <a:ext uri="{FF2B5EF4-FFF2-40B4-BE49-F238E27FC236}">
                <a16:creationId xmlns:a16="http://schemas.microsoft.com/office/drawing/2014/main" id="{E05A82BB-796B-4BD1-B6FA-858F3648C4E9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addin_text</a:t>
            </a:r>
            <a:endParaRPr lang="nb-NO"/>
          </a:p>
        </p:txBody>
      </p:sp>
      <p:sp>
        <p:nvSpPr>
          <p:cNvPr id="20" name="Text Placeholder 1">
            <a:extLst>
              <a:ext uri="{FF2B5EF4-FFF2-40B4-BE49-F238E27FC236}">
                <a16:creationId xmlns:a16="http://schemas.microsoft.com/office/drawing/2014/main" id="{1F1C9804-CF58-42D2-9F31-B4AF21DCFDA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288255" y="2216149"/>
            <a:ext cx="10553558" cy="3815422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rgbClr val="00207D"/>
                </a:solidFill>
              </a:defRPr>
            </a:lvl1pPr>
            <a:lvl2pPr>
              <a:defRPr sz="1200">
                <a:solidFill>
                  <a:srgbClr val="00207D"/>
                </a:solidFill>
              </a:defRPr>
            </a:lvl2pPr>
            <a:lvl3pPr>
              <a:defRPr sz="1100">
                <a:solidFill>
                  <a:srgbClr val="00207D"/>
                </a:solidFill>
              </a:defRPr>
            </a:lvl3pPr>
            <a:lvl4pPr>
              <a:defRPr sz="1000">
                <a:solidFill>
                  <a:srgbClr val="00207D"/>
                </a:solidFill>
              </a:defRPr>
            </a:lvl4pPr>
            <a:lvl5pPr>
              <a:defRPr sz="900">
                <a:solidFill>
                  <a:srgbClr val="00207D"/>
                </a:solidFill>
              </a:defRPr>
            </a:lvl5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/>
          </a:p>
        </p:txBody>
      </p:sp>
      <p:pic>
        <p:nvPicPr>
          <p:cNvPr id="23" name="logo_blaa" hidden="1">
            <a:extLst>
              <a:ext uri="{FF2B5EF4-FFF2-40B4-BE49-F238E27FC236}">
                <a16:creationId xmlns:a16="http://schemas.microsoft.com/office/drawing/2014/main" id="{5845210E-5D2B-474C-8AA2-7457996FC41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4746" y="6245941"/>
            <a:ext cx="1792828" cy="396000"/>
          </a:xfrm>
          <a:prstGeom prst="rect">
            <a:avLst/>
          </a:prstGeom>
        </p:spPr>
      </p:pic>
      <p:pic>
        <p:nvPicPr>
          <p:cNvPr id="24" name="logo_hvit" descr="Et bilde som inneholder tekst, utklipp&#10;&#10;Automatisk generert beskrivelse" hidden="1">
            <a:extLst>
              <a:ext uri="{FF2B5EF4-FFF2-40B4-BE49-F238E27FC236}">
                <a16:creationId xmlns:a16="http://schemas.microsoft.com/office/drawing/2014/main" id="{CB28E8B4-F4F1-4531-827E-FF1C71562C0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4746" y="6245941"/>
            <a:ext cx="1792828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3973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tel og innhold">
    <p:bg>
      <p:bgPr>
        <a:solidFill>
          <a:srgbClr val="FFF9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7E879FF-B1C3-4E49-B087-5078BCE6B8AD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rgbClr val="005AA4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68A622E-5135-4548-9D33-EC5A904DAC01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rgbClr val="005AA4"/>
                </a:solidFill>
              </a:defRPr>
            </a:lvl1pPr>
          </a:lstStyle>
          <a:p>
            <a:fld id="{E21350B7-B9C6-4D95-8DED-14AC5563525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BEB04BA6-7A2A-4D75-BF39-32A0AC9241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6704" y="234155"/>
            <a:ext cx="11525110" cy="553998"/>
          </a:xfrm>
        </p:spPr>
        <p:txBody>
          <a:bodyPr anchor="t"/>
          <a:lstStyle>
            <a:lvl1pPr>
              <a:lnSpc>
                <a:spcPct val="90000"/>
              </a:lnSpc>
              <a:defRPr>
                <a:solidFill>
                  <a:srgbClr val="00207D"/>
                </a:solidFill>
              </a:defRPr>
            </a:lvl1pPr>
          </a:lstStyle>
          <a:p>
            <a:r>
              <a:rPr lang="en-US" err="1"/>
              <a:t>Tittel</a:t>
            </a:r>
            <a:endParaRPr lang="en-US"/>
          </a:p>
        </p:txBody>
      </p:sp>
      <p:sp>
        <p:nvSpPr>
          <p:cNvPr id="17" name="Text Placeholder 8">
            <a:extLst>
              <a:ext uri="{FF2B5EF4-FFF2-40B4-BE49-F238E27FC236}">
                <a16:creationId xmlns:a16="http://schemas.microsoft.com/office/drawing/2014/main" id="{0D86FDA6-32A9-4186-AFB3-2EB461FDB82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210687" y="6245941"/>
            <a:ext cx="1792828" cy="396000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11" name="addin_colorlist" hidden="1">
            <a:extLst>
              <a:ext uri="{FF2B5EF4-FFF2-40B4-BE49-F238E27FC236}">
                <a16:creationId xmlns:a16="http://schemas.microsoft.com/office/drawing/2014/main" id="{0918BD1B-00D5-42DF-8027-0E271560CF36}"/>
              </a:ext>
            </a:extLst>
          </p:cNvPr>
          <p:cNvSpPr/>
          <p:nvPr userDrawn="1"/>
        </p:nvSpPr>
        <p:spPr>
          <a:xfrm>
            <a:off x="2430935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/>
              <a:t>clr1, clr2, clr3, clr4</a:t>
            </a:r>
          </a:p>
        </p:txBody>
      </p:sp>
      <p:sp>
        <p:nvSpPr>
          <p:cNvPr id="12" name="addin_colorbox" hidden="1">
            <a:extLst>
              <a:ext uri="{FF2B5EF4-FFF2-40B4-BE49-F238E27FC236}">
                <a16:creationId xmlns:a16="http://schemas.microsoft.com/office/drawing/2014/main" id="{A0184F0D-42BD-4F7D-A667-285A14FFD8D8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addin_colorbox</a:t>
            </a:r>
            <a:endParaRPr lang="nb-NO"/>
          </a:p>
        </p:txBody>
      </p:sp>
      <p:sp>
        <p:nvSpPr>
          <p:cNvPr id="15" name="addin_background" hidden="1">
            <a:extLst>
              <a:ext uri="{FF2B5EF4-FFF2-40B4-BE49-F238E27FC236}">
                <a16:creationId xmlns:a16="http://schemas.microsoft.com/office/drawing/2014/main" id="{0FE005F2-94D0-48ED-8E0B-9E95AB0F7A88}"/>
              </a:ext>
            </a:extLst>
          </p:cNvPr>
          <p:cNvSpPr/>
          <p:nvPr userDrawn="1"/>
        </p:nvSpPr>
        <p:spPr>
          <a:xfrm>
            <a:off x="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addin_background</a:t>
            </a:r>
            <a:endParaRPr lang="nb-NO"/>
          </a:p>
        </p:txBody>
      </p:sp>
      <p:sp>
        <p:nvSpPr>
          <p:cNvPr id="18" name="addin_logo" hidden="1">
            <a:extLst>
              <a:ext uri="{FF2B5EF4-FFF2-40B4-BE49-F238E27FC236}">
                <a16:creationId xmlns:a16="http://schemas.microsoft.com/office/drawing/2014/main" id="{DABB563F-C536-4E6B-8FAB-1661085EA026}"/>
              </a:ext>
            </a:extLst>
          </p:cNvPr>
          <p:cNvSpPr/>
          <p:nvPr userDrawn="1"/>
        </p:nvSpPr>
        <p:spPr>
          <a:xfrm>
            <a:off x="7292805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addin_logo</a:t>
            </a:r>
            <a:endParaRPr lang="nb-NO"/>
          </a:p>
        </p:txBody>
      </p:sp>
      <p:sp>
        <p:nvSpPr>
          <p:cNvPr id="19" name="addin_title" hidden="1">
            <a:extLst>
              <a:ext uri="{FF2B5EF4-FFF2-40B4-BE49-F238E27FC236}">
                <a16:creationId xmlns:a16="http://schemas.microsoft.com/office/drawing/2014/main" id="{4942B9FD-E5B3-491C-8BD8-EF75F4DDADFA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addin_title</a:t>
            </a:r>
            <a:endParaRPr lang="nb-NO"/>
          </a:p>
        </p:txBody>
      </p:sp>
      <p:sp>
        <p:nvSpPr>
          <p:cNvPr id="20" name="addin_text" hidden="1">
            <a:extLst>
              <a:ext uri="{FF2B5EF4-FFF2-40B4-BE49-F238E27FC236}">
                <a16:creationId xmlns:a16="http://schemas.microsoft.com/office/drawing/2014/main" id="{53812EEB-671E-4246-B775-9DDF0E16485C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addin_text</a:t>
            </a:r>
            <a:endParaRPr lang="nb-NO"/>
          </a:p>
        </p:txBody>
      </p:sp>
      <p:sp>
        <p:nvSpPr>
          <p:cNvPr id="2" name="Plassholder for innhold 1">
            <a:extLst>
              <a:ext uri="{FF2B5EF4-FFF2-40B4-BE49-F238E27FC236}">
                <a16:creationId xmlns:a16="http://schemas.microsoft.com/office/drawing/2014/main" id="{4DFAB5E3-9CBE-4BC7-B63B-591246D541D2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316840" y="1695769"/>
            <a:ext cx="8237830" cy="4335803"/>
          </a:xfrm>
          <a:prstGeom prst="rect">
            <a:avLst/>
          </a:prstGeom>
        </p:spPr>
        <p:txBody>
          <a:bodyPr lIns="0" tIns="0" rIns="0" bIns="0"/>
          <a:lstStyle>
            <a:lvl1pPr marL="288000" indent="-288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 i="0" u="none" cap="none">
                <a:solidFill>
                  <a:srgbClr val="00207D"/>
                </a:solidFill>
                <a:latin typeface="+mn-lt"/>
              </a:defRPr>
            </a:lvl1pPr>
            <a:lvl2pPr marL="745200" indent="-288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200" b="0" i="0" u="none" cap="none">
                <a:solidFill>
                  <a:srgbClr val="00207D"/>
                </a:solidFill>
                <a:latin typeface="+mn-lt"/>
              </a:defRPr>
            </a:lvl2pPr>
            <a:lvl3pPr marL="114300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100" b="0" i="0" u="none" cap="none">
                <a:solidFill>
                  <a:srgbClr val="00207D"/>
                </a:solidFill>
                <a:latin typeface="+mn-lt"/>
              </a:defRPr>
            </a:lvl3pPr>
            <a:lvl4pPr marL="1638000" indent="-288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000" b="0" i="0" u="none" cap="none">
                <a:solidFill>
                  <a:srgbClr val="00207D"/>
                </a:solidFill>
                <a:latin typeface="+mn-lt"/>
              </a:defRPr>
            </a:lvl4pPr>
            <a:lvl5pPr marL="2088000" indent="-288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900" b="0" i="0" u="none" cap="none">
                <a:solidFill>
                  <a:srgbClr val="00207D"/>
                </a:solidFill>
                <a:latin typeface="+mn-lt"/>
              </a:defRPr>
            </a:lvl5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pic>
        <p:nvPicPr>
          <p:cNvPr id="22" name="logo_blaa" hidden="1">
            <a:extLst>
              <a:ext uri="{FF2B5EF4-FFF2-40B4-BE49-F238E27FC236}">
                <a16:creationId xmlns:a16="http://schemas.microsoft.com/office/drawing/2014/main" id="{CFA23FC6-E3E8-4245-A467-08BCDD9BFFD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4746" y="6245941"/>
            <a:ext cx="1792828" cy="396000"/>
          </a:xfrm>
          <a:prstGeom prst="rect">
            <a:avLst/>
          </a:prstGeom>
        </p:spPr>
      </p:pic>
      <p:pic>
        <p:nvPicPr>
          <p:cNvPr id="23" name="logo_hvit" descr="Et bilde som inneholder tekst, utklipp&#10;&#10;Automatisk generert beskrivelse" hidden="1">
            <a:extLst>
              <a:ext uri="{FF2B5EF4-FFF2-40B4-BE49-F238E27FC236}">
                <a16:creationId xmlns:a16="http://schemas.microsoft.com/office/drawing/2014/main" id="{6B6AE0A1-4C4E-4C89-A206-3535843CF28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4746" y="6245941"/>
            <a:ext cx="1792828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65975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tel og innhold stor">
    <p:bg>
      <p:bgPr>
        <a:solidFill>
          <a:srgbClr val="FFF9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7E879FF-B1C3-4E49-B087-5078BCE6B8AD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rgbClr val="005AA4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68A622E-5135-4548-9D33-EC5A904DAC01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rgbClr val="005AA4"/>
                </a:solidFill>
              </a:defRPr>
            </a:lvl1pPr>
          </a:lstStyle>
          <a:p>
            <a:fld id="{E21350B7-B9C6-4D95-8DED-14AC5563525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BEB04BA6-7A2A-4D75-BF39-32A0AC9241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6704" y="234155"/>
            <a:ext cx="11525110" cy="553998"/>
          </a:xfrm>
        </p:spPr>
        <p:txBody>
          <a:bodyPr anchor="t"/>
          <a:lstStyle>
            <a:lvl1pPr>
              <a:lnSpc>
                <a:spcPct val="90000"/>
              </a:lnSpc>
              <a:defRPr>
                <a:solidFill>
                  <a:srgbClr val="00207D"/>
                </a:solidFill>
              </a:defRPr>
            </a:lvl1pPr>
          </a:lstStyle>
          <a:p>
            <a:r>
              <a:rPr lang="en-US" err="1"/>
              <a:t>Tittel</a:t>
            </a:r>
            <a:endParaRPr lang="en-US"/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3F8C82DF-AABB-4910-AAF7-401C50AD3C9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210687" y="6245941"/>
            <a:ext cx="1792828" cy="396000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11" name="addin_colorlist" hidden="1">
            <a:extLst>
              <a:ext uri="{FF2B5EF4-FFF2-40B4-BE49-F238E27FC236}">
                <a16:creationId xmlns:a16="http://schemas.microsoft.com/office/drawing/2014/main" id="{607BA65C-409C-495A-A826-A9EC045259F7}"/>
              </a:ext>
            </a:extLst>
          </p:cNvPr>
          <p:cNvSpPr/>
          <p:nvPr userDrawn="1"/>
        </p:nvSpPr>
        <p:spPr>
          <a:xfrm>
            <a:off x="2430935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/>
              <a:t>clr1, clr2, clr3, clr4</a:t>
            </a:r>
          </a:p>
        </p:txBody>
      </p:sp>
      <p:sp>
        <p:nvSpPr>
          <p:cNvPr id="15" name="addin_colorbox" hidden="1">
            <a:extLst>
              <a:ext uri="{FF2B5EF4-FFF2-40B4-BE49-F238E27FC236}">
                <a16:creationId xmlns:a16="http://schemas.microsoft.com/office/drawing/2014/main" id="{9935AD07-038A-4101-8144-4B09CAED498B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addin_colorbox</a:t>
            </a:r>
            <a:endParaRPr lang="nb-NO"/>
          </a:p>
        </p:txBody>
      </p:sp>
      <p:sp>
        <p:nvSpPr>
          <p:cNvPr id="16" name="addin_background" hidden="1">
            <a:extLst>
              <a:ext uri="{FF2B5EF4-FFF2-40B4-BE49-F238E27FC236}">
                <a16:creationId xmlns:a16="http://schemas.microsoft.com/office/drawing/2014/main" id="{D357C967-5FB7-49AB-920C-1F53E57063A1}"/>
              </a:ext>
            </a:extLst>
          </p:cNvPr>
          <p:cNvSpPr/>
          <p:nvPr userDrawn="1"/>
        </p:nvSpPr>
        <p:spPr>
          <a:xfrm>
            <a:off x="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addin_background</a:t>
            </a:r>
            <a:endParaRPr lang="nb-NO"/>
          </a:p>
        </p:txBody>
      </p:sp>
      <p:sp>
        <p:nvSpPr>
          <p:cNvPr id="17" name="addin_logo" hidden="1">
            <a:extLst>
              <a:ext uri="{FF2B5EF4-FFF2-40B4-BE49-F238E27FC236}">
                <a16:creationId xmlns:a16="http://schemas.microsoft.com/office/drawing/2014/main" id="{80019DA8-1266-4502-94C3-01CC09A2BD1A}"/>
              </a:ext>
            </a:extLst>
          </p:cNvPr>
          <p:cNvSpPr/>
          <p:nvPr userDrawn="1"/>
        </p:nvSpPr>
        <p:spPr>
          <a:xfrm>
            <a:off x="7292805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addin_logo</a:t>
            </a:r>
            <a:endParaRPr lang="nb-NO"/>
          </a:p>
        </p:txBody>
      </p:sp>
      <p:sp>
        <p:nvSpPr>
          <p:cNvPr id="18" name="addin_title" hidden="1">
            <a:extLst>
              <a:ext uri="{FF2B5EF4-FFF2-40B4-BE49-F238E27FC236}">
                <a16:creationId xmlns:a16="http://schemas.microsoft.com/office/drawing/2014/main" id="{AA14CF9A-9970-43D9-92B0-5A7291515719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addin_title</a:t>
            </a:r>
            <a:endParaRPr lang="nb-NO"/>
          </a:p>
        </p:txBody>
      </p:sp>
      <p:sp>
        <p:nvSpPr>
          <p:cNvPr id="19" name="addin_text" hidden="1">
            <a:extLst>
              <a:ext uri="{FF2B5EF4-FFF2-40B4-BE49-F238E27FC236}">
                <a16:creationId xmlns:a16="http://schemas.microsoft.com/office/drawing/2014/main" id="{E05A82BB-796B-4BD1-B6FA-858F3648C4E9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addin_text</a:t>
            </a:r>
            <a:endParaRPr lang="nb-NO"/>
          </a:p>
        </p:txBody>
      </p:sp>
      <p:sp>
        <p:nvSpPr>
          <p:cNvPr id="2" name="Plassholder for innhold 1">
            <a:extLst>
              <a:ext uri="{FF2B5EF4-FFF2-40B4-BE49-F238E27FC236}">
                <a16:creationId xmlns:a16="http://schemas.microsoft.com/office/drawing/2014/main" id="{FC4AA29A-0515-470D-9A65-B35D13609723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316840" y="1695769"/>
            <a:ext cx="10553558" cy="4335803"/>
          </a:xfrm>
          <a:prstGeom prst="rect">
            <a:avLst/>
          </a:prstGeom>
        </p:spPr>
        <p:txBody>
          <a:bodyPr lIns="0" tIns="0" rIns="0" bIns="0"/>
          <a:lstStyle>
            <a:lvl1pPr marL="288000" indent="-288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 i="0" u="none" cap="none">
                <a:solidFill>
                  <a:srgbClr val="00207D"/>
                </a:solidFill>
                <a:latin typeface="+mn-lt"/>
              </a:defRPr>
            </a:lvl1pPr>
            <a:lvl2pPr marL="745200" indent="-288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200" b="0" i="0" u="none" cap="none">
                <a:solidFill>
                  <a:srgbClr val="00207D"/>
                </a:solidFill>
                <a:latin typeface="+mn-lt"/>
              </a:defRPr>
            </a:lvl2pPr>
            <a:lvl3pPr marL="114300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100" b="0" i="0" u="none" cap="none">
                <a:solidFill>
                  <a:srgbClr val="00207D"/>
                </a:solidFill>
                <a:latin typeface="+mn-lt"/>
              </a:defRPr>
            </a:lvl3pPr>
            <a:lvl4pPr marL="1638000" indent="-288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000" b="0" i="0" u="none" cap="none">
                <a:solidFill>
                  <a:srgbClr val="00207D"/>
                </a:solidFill>
                <a:latin typeface="+mn-lt"/>
              </a:defRPr>
            </a:lvl4pPr>
            <a:lvl5pPr marL="2088000" indent="-288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900" b="0" i="0" u="none" cap="none">
                <a:solidFill>
                  <a:srgbClr val="00207D"/>
                </a:solidFill>
                <a:latin typeface="+mn-lt"/>
              </a:defRPr>
            </a:lvl5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pic>
        <p:nvPicPr>
          <p:cNvPr id="22" name="logo_blaa" hidden="1">
            <a:extLst>
              <a:ext uri="{FF2B5EF4-FFF2-40B4-BE49-F238E27FC236}">
                <a16:creationId xmlns:a16="http://schemas.microsoft.com/office/drawing/2014/main" id="{336C8632-0D17-408C-A434-FDAF5648B4B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4746" y="6245941"/>
            <a:ext cx="1792828" cy="396000"/>
          </a:xfrm>
          <a:prstGeom prst="rect">
            <a:avLst/>
          </a:prstGeom>
        </p:spPr>
      </p:pic>
      <p:pic>
        <p:nvPicPr>
          <p:cNvPr id="23" name="logo_hvit" descr="Et bilde som inneholder tekst, utklipp&#10;&#10;Automatisk generert beskrivelse" hidden="1">
            <a:extLst>
              <a:ext uri="{FF2B5EF4-FFF2-40B4-BE49-F238E27FC236}">
                <a16:creationId xmlns:a16="http://schemas.microsoft.com/office/drawing/2014/main" id="{FBE99157-D190-4AE5-8768-58AB43EDE96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4746" y="6245941"/>
            <a:ext cx="1792828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7363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C05A25-9C26-BC4E-A708-021420A5B8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2852737"/>
          </a:xfrm>
        </p:spPr>
        <p:txBody>
          <a:bodyPr anchor="b"/>
          <a:lstStyle>
            <a:lvl1pPr>
              <a:defRPr sz="5999"/>
            </a:lvl1pPr>
          </a:lstStyle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176C21-DCCD-814F-8175-4A01EA8045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32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263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39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5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65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278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99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05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6F2B6E-72C1-6041-9D7B-E16AB437B0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4C644F-9024-6C4F-999A-012EB7F599FB}" type="datetimeFigureOut">
              <a:rPr lang="en-NO" smtClean="0"/>
              <a:t>10/13/2022</a:t>
            </a:fld>
            <a:endParaRPr lang="en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6C3348-4D21-EC48-BF2B-C4EDD0E44A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6AA3E9-E757-AC48-9F33-61AE4E217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5D25-C9BA-144E-AC27-BBCA1F93DB98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92934677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o innholdsdeler">
    <p:bg>
      <p:bgPr>
        <a:solidFill>
          <a:srgbClr val="FFF9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7E879FF-B1C3-4E49-B087-5078BCE6B8AD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rgbClr val="005AA4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68A622E-5135-4548-9D33-EC5A904DAC01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rgbClr val="005AA4"/>
                </a:solidFill>
              </a:defRPr>
            </a:lvl1pPr>
          </a:lstStyle>
          <a:p>
            <a:fld id="{E21350B7-B9C6-4D95-8DED-14AC5563525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BEB04BA6-7A2A-4D75-BF39-32A0AC9241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6704" y="234155"/>
            <a:ext cx="11525110" cy="553998"/>
          </a:xfrm>
        </p:spPr>
        <p:txBody>
          <a:bodyPr anchor="t"/>
          <a:lstStyle>
            <a:lvl1pPr>
              <a:lnSpc>
                <a:spcPct val="90000"/>
              </a:lnSpc>
              <a:defRPr>
                <a:solidFill>
                  <a:srgbClr val="00207D"/>
                </a:solidFill>
              </a:defRPr>
            </a:lvl1pPr>
          </a:lstStyle>
          <a:p>
            <a:r>
              <a:rPr lang="en-US" err="1"/>
              <a:t>Tittel</a:t>
            </a:r>
            <a:endParaRPr lang="en-US"/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3F8C82DF-AABB-4910-AAF7-401C50AD3C9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210687" y="6245941"/>
            <a:ext cx="1792828" cy="396000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11" name="addin_colorlist" hidden="1">
            <a:extLst>
              <a:ext uri="{FF2B5EF4-FFF2-40B4-BE49-F238E27FC236}">
                <a16:creationId xmlns:a16="http://schemas.microsoft.com/office/drawing/2014/main" id="{607BA65C-409C-495A-A826-A9EC045259F7}"/>
              </a:ext>
            </a:extLst>
          </p:cNvPr>
          <p:cNvSpPr/>
          <p:nvPr userDrawn="1"/>
        </p:nvSpPr>
        <p:spPr>
          <a:xfrm>
            <a:off x="2430935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/>
              <a:t>clr1, clr2, clr3, clr4</a:t>
            </a:r>
          </a:p>
        </p:txBody>
      </p:sp>
      <p:sp>
        <p:nvSpPr>
          <p:cNvPr id="15" name="addin_colorbox" hidden="1">
            <a:extLst>
              <a:ext uri="{FF2B5EF4-FFF2-40B4-BE49-F238E27FC236}">
                <a16:creationId xmlns:a16="http://schemas.microsoft.com/office/drawing/2014/main" id="{9935AD07-038A-4101-8144-4B09CAED498B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addin_colorbox</a:t>
            </a:r>
            <a:endParaRPr lang="nb-NO"/>
          </a:p>
        </p:txBody>
      </p:sp>
      <p:sp>
        <p:nvSpPr>
          <p:cNvPr id="16" name="addin_background" hidden="1">
            <a:extLst>
              <a:ext uri="{FF2B5EF4-FFF2-40B4-BE49-F238E27FC236}">
                <a16:creationId xmlns:a16="http://schemas.microsoft.com/office/drawing/2014/main" id="{D357C967-5FB7-49AB-920C-1F53E57063A1}"/>
              </a:ext>
            </a:extLst>
          </p:cNvPr>
          <p:cNvSpPr/>
          <p:nvPr userDrawn="1"/>
        </p:nvSpPr>
        <p:spPr>
          <a:xfrm>
            <a:off x="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addin_background</a:t>
            </a:r>
            <a:endParaRPr lang="nb-NO"/>
          </a:p>
        </p:txBody>
      </p:sp>
      <p:sp>
        <p:nvSpPr>
          <p:cNvPr id="17" name="addin_logo" hidden="1">
            <a:extLst>
              <a:ext uri="{FF2B5EF4-FFF2-40B4-BE49-F238E27FC236}">
                <a16:creationId xmlns:a16="http://schemas.microsoft.com/office/drawing/2014/main" id="{80019DA8-1266-4502-94C3-01CC09A2BD1A}"/>
              </a:ext>
            </a:extLst>
          </p:cNvPr>
          <p:cNvSpPr/>
          <p:nvPr userDrawn="1"/>
        </p:nvSpPr>
        <p:spPr>
          <a:xfrm>
            <a:off x="7292805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addin_logo</a:t>
            </a:r>
            <a:endParaRPr lang="nb-NO"/>
          </a:p>
        </p:txBody>
      </p:sp>
      <p:sp>
        <p:nvSpPr>
          <p:cNvPr id="18" name="addin_title" hidden="1">
            <a:extLst>
              <a:ext uri="{FF2B5EF4-FFF2-40B4-BE49-F238E27FC236}">
                <a16:creationId xmlns:a16="http://schemas.microsoft.com/office/drawing/2014/main" id="{AA14CF9A-9970-43D9-92B0-5A7291515719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addin_title</a:t>
            </a:r>
            <a:endParaRPr lang="nb-NO"/>
          </a:p>
        </p:txBody>
      </p:sp>
      <p:sp>
        <p:nvSpPr>
          <p:cNvPr id="19" name="addin_text" hidden="1">
            <a:extLst>
              <a:ext uri="{FF2B5EF4-FFF2-40B4-BE49-F238E27FC236}">
                <a16:creationId xmlns:a16="http://schemas.microsoft.com/office/drawing/2014/main" id="{E05A82BB-796B-4BD1-B6FA-858F3648C4E9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addin_text</a:t>
            </a:r>
            <a:endParaRPr lang="nb-NO"/>
          </a:p>
        </p:txBody>
      </p:sp>
      <p:sp>
        <p:nvSpPr>
          <p:cNvPr id="2" name="Plassholder for innhold 1">
            <a:extLst>
              <a:ext uri="{FF2B5EF4-FFF2-40B4-BE49-F238E27FC236}">
                <a16:creationId xmlns:a16="http://schemas.microsoft.com/office/drawing/2014/main" id="{FC4AA29A-0515-470D-9A65-B35D13609723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316842" y="1695769"/>
            <a:ext cx="5148643" cy="4335803"/>
          </a:xfrm>
          <a:prstGeom prst="rect">
            <a:avLst/>
          </a:prstGeom>
        </p:spPr>
        <p:txBody>
          <a:bodyPr lIns="0" tIns="0" rIns="0" bIns="0"/>
          <a:lstStyle>
            <a:lvl1pPr marL="288000" indent="-288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 i="0" u="none" cap="none">
                <a:solidFill>
                  <a:srgbClr val="00207D"/>
                </a:solidFill>
                <a:latin typeface="+mn-lt"/>
              </a:defRPr>
            </a:lvl1pPr>
            <a:lvl2pPr marL="745200" indent="-288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200" b="0" i="0" u="none" cap="none">
                <a:solidFill>
                  <a:srgbClr val="00207D"/>
                </a:solidFill>
                <a:latin typeface="+mn-lt"/>
              </a:defRPr>
            </a:lvl2pPr>
            <a:lvl3pPr marL="114300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100" b="0" i="0" u="none" cap="none">
                <a:solidFill>
                  <a:srgbClr val="00207D"/>
                </a:solidFill>
                <a:latin typeface="+mn-lt"/>
              </a:defRPr>
            </a:lvl3pPr>
            <a:lvl4pPr marL="1638000" indent="-288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000" b="0" i="0" u="none" cap="none">
                <a:solidFill>
                  <a:srgbClr val="00207D"/>
                </a:solidFill>
                <a:latin typeface="+mn-lt"/>
              </a:defRPr>
            </a:lvl4pPr>
            <a:lvl5pPr marL="2088000" indent="-288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900" b="0" i="0" u="none" cap="none">
                <a:solidFill>
                  <a:srgbClr val="00207D"/>
                </a:solidFill>
                <a:latin typeface="+mn-lt"/>
              </a:defRPr>
            </a:lvl5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20" name="Plassholder for innhold 1">
            <a:extLst>
              <a:ext uri="{FF2B5EF4-FFF2-40B4-BE49-F238E27FC236}">
                <a16:creationId xmlns:a16="http://schemas.microsoft.com/office/drawing/2014/main" id="{D75067CC-B9B0-4E2C-A856-0B89673E34E5}"/>
              </a:ext>
            </a:extLst>
          </p:cNvPr>
          <p:cNvSpPr>
            <a:spLocks noGrp="1"/>
          </p:cNvSpPr>
          <p:nvPr>
            <p:ph sz="quarter" idx="30"/>
          </p:nvPr>
        </p:nvSpPr>
        <p:spPr>
          <a:xfrm>
            <a:off x="5721755" y="1695768"/>
            <a:ext cx="5148643" cy="4335803"/>
          </a:xfrm>
          <a:prstGeom prst="rect">
            <a:avLst/>
          </a:prstGeom>
        </p:spPr>
        <p:txBody>
          <a:bodyPr lIns="0" tIns="0" rIns="0" bIns="0"/>
          <a:lstStyle>
            <a:lvl1pPr marL="288000" indent="-288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 i="0" u="none" cap="none">
                <a:solidFill>
                  <a:srgbClr val="00207D"/>
                </a:solidFill>
                <a:latin typeface="+mn-lt"/>
              </a:defRPr>
            </a:lvl1pPr>
            <a:lvl2pPr marL="745200" indent="-288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200" b="0" i="0" u="none" cap="none">
                <a:solidFill>
                  <a:srgbClr val="00207D"/>
                </a:solidFill>
                <a:latin typeface="+mn-lt"/>
              </a:defRPr>
            </a:lvl2pPr>
            <a:lvl3pPr marL="114300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100" b="0" i="0" u="none" cap="none">
                <a:solidFill>
                  <a:srgbClr val="00207D"/>
                </a:solidFill>
                <a:latin typeface="+mn-lt"/>
              </a:defRPr>
            </a:lvl3pPr>
            <a:lvl4pPr marL="1638000" indent="-288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000" b="0" i="0" u="none" cap="none">
                <a:solidFill>
                  <a:srgbClr val="00207D"/>
                </a:solidFill>
                <a:latin typeface="+mn-lt"/>
              </a:defRPr>
            </a:lvl4pPr>
            <a:lvl5pPr marL="2088000" indent="-288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900" b="0" i="0" u="none" cap="none">
                <a:solidFill>
                  <a:srgbClr val="00207D"/>
                </a:solidFill>
                <a:latin typeface="+mn-lt"/>
              </a:defRPr>
            </a:lvl5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pic>
        <p:nvPicPr>
          <p:cNvPr id="23" name="logo_blaa" hidden="1">
            <a:extLst>
              <a:ext uri="{FF2B5EF4-FFF2-40B4-BE49-F238E27FC236}">
                <a16:creationId xmlns:a16="http://schemas.microsoft.com/office/drawing/2014/main" id="{AB015FC3-4025-40DF-A337-29CAA93CB64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4746" y="6245941"/>
            <a:ext cx="1792828" cy="396000"/>
          </a:xfrm>
          <a:prstGeom prst="rect">
            <a:avLst/>
          </a:prstGeom>
        </p:spPr>
      </p:pic>
      <p:pic>
        <p:nvPicPr>
          <p:cNvPr id="24" name="logo_hvit" descr="Et bilde som inneholder tekst, utklipp&#10;&#10;Automatisk generert beskrivelse" hidden="1">
            <a:extLst>
              <a:ext uri="{FF2B5EF4-FFF2-40B4-BE49-F238E27FC236}">
                <a16:creationId xmlns:a16="http://schemas.microsoft.com/office/drawing/2014/main" id="{B57490C6-CD2E-42DB-8BA7-0929215B541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4746" y="6245941"/>
            <a:ext cx="1792828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34694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, undertittel, tekst og bilde (Høyre)">
    <p:bg>
      <p:bgPr>
        <a:solidFill>
          <a:srgbClr val="FFF9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CF321DF-3A33-4CC1-B5B4-4FEC55D27EC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accent2"/>
          </a:solidFill>
        </p:spPr>
        <p:txBody>
          <a:bodyPr lIns="0" tIns="0" rIns="0" bIns="0"/>
          <a:lstStyle>
            <a:lvl1pPr marL="0" indent="0">
              <a:buNone/>
              <a:defRPr sz="200">
                <a:solidFill>
                  <a:srgbClr val="010000"/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04E3D6-4D40-4358-A729-12DAF17948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6705" y="1306508"/>
            <a:ext cx="5588796" cy="553998"/>
          </a:xfrm>
        </p:spPr>
        <p:txBody>
          <a:bodyPr anchor="b"/>
          <a:lstStyle>
            <a:lvl1pPr>
              <a:defRPr>
                <a:solidFill>
                  <a:srgbClr val="00207D"/>
                </a:solidFill>
              </a:defRPr>
            </a:lvl1pPr>
          </a:lstStyle>
          <a:p>
            <a:r>
              <a:rPr lang="en-US" err="1"/>
              <a:t>Tittel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08CD17-0B38-4678-850D-681E5D48C3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6704" y="2466340"/>
            <a:ext cx="5588796" cy="3685222"/>
          </a:xfrm>
        </p:spPr>
        <p:txBody>
          <a:bodyPr/>
          <a:lstStyle>
            <a:lvl1pPr>
              <a:defRPr sz="1400">
                <a:solidFill>
                  <a:srgbClr val="00207D"/>
                </a:solidFill>
              </a:defRPr>
            </a:lvl1pPr>
            <a:lvl2pPr>
              <a:defRPr sz="1200">
                <a:solidFill>
                  <a:srgbClr val="00207D"/>
                </a:solidFill>
              </a:defRPr>
            </a:lvl2pPr>
            <a:lvl3pPr>
              <a:defRPr sz="1100">
                <a:solidFill>
                  <a:srgbClr val="00207D"/>
                </a:solidFill>
              </a:defRPr>
            </a:lvl3pPr>
            <a:lvl4pPr>
              <a:defRPr sz="1000">
                <a:solidFill>
                  <a:srgbClr val="00207D"/>
                </a:solidFill>
              </a:defRPr>
            </a:lvl4pPr>
            <a:lvl5pPr>
              <a:defRPr sz="900">
                <a:solidFill>
                  <a:srgbClr val="00207D"/>
                </a:solidFill>
              </a:defRPr>
            </a:lvl5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753390-7EAC-454F-8E00-C2586B5C3F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005AA4"/>
                </a:solidFill>
              </a:defRPr>
            </a:lvl1pPr>
          </a:lstStyle>
          <a:p>
            <a:fld id="{FEFC056B-C59F-4497-9C7A-409816C61A10}" type="datetimeFigureOut">
              <a:rPr lang="en-US" smtClean="0"/>
              <a:pPr/>
              <a:t>10/13/2022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EBC2FE-C526-436E-92A8-F41BEC88EC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5AA4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4C1482-4DCE-4760-BB1B-AA0BD5231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5AA4"/>
                </a:solidFill>
              </a:defRPr>
            </a:lvl1pPr>
          </a:lstStyle>
          <a:p>
            <a:fld id="{E21350B7-B9C6-4D95-8DED-14AC5563525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809DFD7-846F-4D35-ABD5-0307E9F723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5913" y="1985966"/>
            <a:ext cx="5589587" cy="341313"/>
          </a:xfrm>
        </p:spPr>
        <p:txBody>
          <a:bodyPr anchor="t"/>
          <a:lstStyle>
            <a:lvl1pPr marL="0" indent="0">
              <a:buNone/>
              <a:defRPr sz="1600">
                <a:solidFill>
                  <a:srgbClr val="00207D"/>
                </a:solidFill>
              </a:defRPr>
            </a:lvl1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7392F2E7-3B07-419D-B3BD-4D2B0A9B9A2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15912" y="233096"/>
            <a:ext cx="5589587" cy="341313"/>
          </a:xfrm>
        </p:spPr>
        <p:txBody>
          <a:bodyPr/>
          <a:lstStyle>
            <a:lvl1pPr marL="0" indent="0">
              <a:buNone/>
              <a:defRPr sz="1000">
                <a:solidFill>
                  <a:srgbClr val="00207D"/>
                </a:solidFill>
              </a:defRPr>
            </a:lvl1pPr>
          </a:lstStyle>
          <a:p>
            <a:pPr lvl="0"/>
            <a:r>
              <a:rPr lang="en-US" err="1"/>
              <a:t>Deskriptor</a:t>
            </a:r>
            <a:r>
              <a:rPr lang="en-US"/>
              <a:t> for </a:t>
            </a:r>
            <a:r>
              <a:rPr lang="en-US" err="1"/>
              <a:t>bilde</a:t>
            </a:r>
            <a:endParaRPr lang="en-US"/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98628ED4-BEC0-4634-8E8D-6E8B1F0192A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0210687" y="6245941"/>
            <a:ext cx="1792828" cy="396000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13" name="addin_colorlist" hidden="1">
            <a:extLst>
              <a:ext uri="{FF2B5EF4-FFF2-40B4-BE49-F238E27FC236}">
                <a16:creationId xmlns:a16="http://schemas.microsoft.com/office/drawing/2014/main" id="{A078E940-72D0-42A4-93F1-0ED159E95F53}"/>
              </a:ext>
            </a:extLst>
          </p:cNvPr>
          <p:cNvSpPr/>
          <p:nvPr userDrawn="1"/>
        </p:nvSpPr>
        <p:spPr>
          <a:xfrm>
            <a:off x="2430935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/>
              <a:t>clr1, clr2, clr_fargeboks3, clr_fargeboks4</a:t>
            </a:r>
          </a:p>
        </p:txBody>
      </p:sp>
      <p:sp>
        <p:nvSpPr>
          <p:cNvPr id="17" name="addin_colorbox" hidden="1">
            <a:extLst>
              <a:ext uri="{FF2B5EF4-FFF2-40B4-BE49-F238E27FC236}">
                <a16:creationId xmlns:a16="http://schemas.microsoft.com/office/drawing/2014/main" id="{D37F48B1-7ACE-4F4E-8A31-8FF315C54D11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addin_colorbox</a:t>
            </a:r>
            <a:endParaRPr lang="nb-NO"/>
          </a:p>
        </p:txBody>
      </p:sp>
      <p:sp>
        <p:nvSpPr>
          <p:cNvPr id="18" name="addin_background" hidden="1">
            <a:extLst>
              <a:ext uri="{FF2B5EF4-FFF2-40B4-BE49-F238E27FC236}">
                <a16:creationId xmlns:a16="http://schemas.microsoft.com/office/drawing/2014/main" id="{5B8F4AEB-14D2-4216-AC0E-A75496A332B0}"/>
              </a:ext>
            </a:extLst>
          </p:cNvPr>
          <p:cNvSpPr/>
          <p:nvPr userDrawn="1"/>
        </p:nvSpPr>
        <p:spPr>
          <a:xfrm>
            <a:off x="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addin_background</a:t>
            </a:r>
            <a:endParaRPr lang="nb-NO"/>
          </a:p>
        </p:txBody>
      </p:sp>
      <p:sp>
        <p:nvSpPr>
          <p:cNvPr id="19" name="addin_logo" hidden="1">
            <a:extLst>
              <a:ext uri="{FF2B5EF4-FFF2-40B4-BE49-F238E27FC236}">
                <a16:creationId xmlns:a16="http://schemas.microsoft.com/office/drawing/2014/main" id="{AC1F6EC1-046D-4D1B-ACDF-11EC0B749140}"/>
              </a:ext>
            </a:extLst>
          </p:cNvPr>
          <p:cNvSpPr/>
          <p:nvPr userDrawn="1"/>
        </p:nvSpPr>
        <p:spPr>
          <a:xfrm>
            <a:off x="7292805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addin_logo</a:t>
            </a:r>
            <a:endParaRPr lang="nb-NO"/>
          </a:p>
        </p:txBody>
      </p:sp>
      <p:sp>
        <p:nvSpPr>
          <p:cNvPr id="20" name="addin_title" hidden="1">
            <a:extLst>
              <a:ext uri="{FF2B5EF4-FFF2-40B4-BE49-F238E27FC236}">
                <a16:creationId xmlns:a16="http://schemas.microsoft.com/office/drawing/2014/main" id="{F98C4818-990B-4A03-A765-145459C6F9E6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addin_title</a:t>
            </a:r>
            <a:endParaRPr lang="nb-NO"/>
          </a:p>
        </p:txBody>
      </p:sp>
      <p:sp>
        <p:nvSpPr>
          <p:cNvPr id="21" name="addin_text" hidden="1">
            <a:extLst>
              <a:ext uri="{FF2B5EF4-FFF2-40B4-BE49-F238E27FC236}">
                <a16:creationId xmlns:a16="http://schemas.microsoft.com/office/drawing/2014/main" id="{1DF3A714-D07A-4DCB-BE64-85ABAC3DA107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addin_text</a:t>
            </a:r>
            <a:endParaRPr lang="nb-NO"/>
          </a:p>
        </p:txBody>
      </p:sp>
      <p:sp>
        <p:nvSpPr>
          <p:cNvPr id="22" name="addin_image" hidden="1">
            <a:extLst>
              <a:ext uri="{FF2B5EF4-FFF2-40B4-BE49-F238E27FC236}">
                <a16:creationId xmlns:a16="http://schemas.microsoft.com/office/drawing/2014/main" id="{EA4FB2CF-9FF1-4850-8037-423724FE76A9}"/>
              </a:ext>
            </a:extLst>
          </p:cNvPr>
          <p:cNvSpPr/>
          <p:nvPr userDrawn="1"/>
        </p:nvSpPr>
        <p:spPr>
          <a:xfrm>
            <a:off x="2430935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addin_IMAGE</a:t>
            </a:r>
            <a:endParaRPr lang="nb-NO"/>
          </a:p>
        </p:txBody>
      </p:sp>
      <p:sp>
        <p:nvSpPr>
          <p:cNvPr id="23" name="DefLogoHvit" hidden="1">
            <a:extLst>
              <a:ext uri="{FF2B5EF4-FFF2-40B4-BE49-F238E27FC236}">
                <a16:creationId xmlns:a16="http://schemas.microsoft.com/office/drawing/2014/main" id="{577E44D0-6E18-4464-AA46-505BD8E43B36}"/>
              </a:ext>
            </a:extLst>
          </p:cNvPr>
          <p:cNvSpPr/>
          <p:nvPr userDrawn="1"/>
        </p:nvSpPr>
        <p:spPr>
          <a:xfrm>
            <a:off x="-1581150" y="-1371600"/>
            <a:ext cx="180000" cy="1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53932BAD-EFF5-412E-A960-7D42348E32DD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lIns="0" tIns="0" rIns="0" b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b-NO"/>
              <a:t>Klikk på ikonet for å legge til et bilde</a:t>
            </a:r>
            <a:endParaRPr lang="en-US"/>
          </a:p>
        </p:txBody>
      </p:sp>
      <p:pic>
        <p:nvPicPr>
          <p:cNvPr id="26" name="logo_blaa" hidden="1">
            <a:extLst>
              <a:ext uri="{FF2B5EF4-FFF2-40B4-BE49-F238E27FC236}">
                <a16:creationId xmlns:a16="http://schemas.microsoft.com/office/drawing/2014/main" id="{111C3E4E-FEBD-480E-A68A-DAD1B7AEB1D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4746" y="6245941"/>
            <a:ext cx="1792828" cy="396000"/>
          </a:xfrm>
          <a:prstGeom prst="rect">
            <a:avLst/>
          </a:prstGeom>
        </p:spPr>
      </p:pic>
      <p:pic>
        <p:nvPicPr>
          <p:cNvPr id="27" name="logo_hvit" descr="Et bilde som inneholder tekst, utklipp&#10;&#10;Automatisk generert beskrivelse" hidden="1">
            <a:extLst>
              <a:ext uri="{FF2B5EF4-FFF2-40B4-BE49-F238E27FC236}">
                <a16:creationId xmlns:a16="http://schemas.microsoft.com/office/drawing/2014/main" id="{4FC18D45-21F9-4B24-9E92-A51C136EBFC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4746" y="6245941"/>
            <a:ext cx="1792828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04274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, undertittel, tekst og bilde (Høyre) ">
    <p:bg>
      <p:bgPr>
        <a:solidFill>
          <a:srgbClr val="FFF9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8">
            <a:extLst>
              <a:ext uri="{FF2B5EF4-FFF2-40B4-BE49-F238E27FC236}">
                <a16:creationId xmlns:a16="http://schemas.microsoft.com/office/drawing/2014/main" id="{76392DCB-D9F5-45C4-91D7-0EC3B95F3B0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095999" y="0"/>
            <a:ext cx="6096000" cy="6858000"/>
          </a:xfrm>
          <a:prstGeom prst="rect">
            <a:avLst/>
          </a:prstGeom>
          <a:solidFill>
            <a:schemeClr val="accent2"/>
          </a:solidFill>
        </p:spPr>
        <p:txBody>
          <a:bodyPr lIns="0" tIns="0" rIns="0" bIns="0"/>
          <a:lstStyle>
            <a:lvl1pPr marL="0" indent="0">
              <a:buNone/>
              <a:defRPr sz="200">
                <a:solidFill>
                  <a:srgbClr val="010000"/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04E3D6-4D40-4358-A729-12DAF17948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6705" y="229728"/>
            <a:ext cx="5588796" cy="553998"/>
          </a:xfrm>
        </p:spPr>
        <p:txBody>
          <a:bodyPr anchor="ctr"/>
          <a:lstStyle>
            <a:lvl1pPr>
              <a:defRPr>
                <a:solidFill>
                  <a:srgbClr val="00207D"/>
                </a:solidFill>
              </a:defRPr>
            </a:lvl1pPr>
          </a:lstStyle>
          <a:p>
            <a:r>
              <a:rPr lang="en-US" err="1"/>
              <a:t>Tittel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753390-7EAC-454F-8E00-C2586B5C3F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005AA4"/>
                </a:solidFill>
              </a:defRPr>
            </a:lvl1pPr>
          </a:lstStyle>
          <a:p>
            <a:fld id="{FEFC056B-C59F-4497-9C7A-409816C61A10}" type="datetimeFigureOut">
              <a:rPr lang="en-US" smtClean="0"/>
              <a:pPr/>
              <a:t>10/13/2022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EBC2FE-C526-436E-92A8-F41BEC88EC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5AA4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4C1482-4DCE-4760-BB1B-AA0BD5231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5AA4"/>
                </a:solidFill>
              </a:defRPr>
            </a:lvl1pPr>
          </a:lstStyle>
          <a:p>
            <a:fld id="{E21350B7-B9C6-4D95-8DED-14AC5563525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809DFD7-846F-4D35-ABD5-0307E9F723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5913" y="909186"/>
            <a:ext cx="5589587" cy="430887"/>
          </a:xfr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rgbClr val="00207D"/>
                </a:solidFill>
              </a:defRPr>
            </a:lvl1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91BBE4D-FB44-4962-925F-F6BE393243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6704" y="2007968"/>
            <a:ext cx="5588796" cy="3685222"/>
          </a:xfrm>
        </p:spPr>
        <p:txBody>
          <a:bodyPr/>
          <a:lstStyle>
            <a:lvl1pPr>
              <a:defRPr sz="1400">
                <a:solidFill>
                  <a:srgbClr val="00207D"/>
                </a:solidFill>
              </a:defRPr>
            </a:lvl1pPr>
            <a:lvl2pPr>
              <a:defRPr sz="1200">
                <a:solidFill>
                  <a:srgbClr val="00207D"/>
                </a:solidFill>
              </a:defRPr>
            </a:lvl2pPr>
            <a:lvl3pPr>
              <a:defRPr sz="1100">
                <a:solidFill>
                  <a:srgbClr val="00207D"/>
                </a:solidFill>
              </a:defRPr>
            </a:lvl3pPr>
            <a:lvl4pPr>
              <a:defRPr sz="1000">
                <a:solidFill>
                  <a:srgbClr val="00207D"/>
                </a:solidFill>
              </a:defRPr>
            </a:lvl4pPr>
            <a:lvl5pPr>
              <a:defRPr sz="900">
                <a:solidFill>
                  <a:srgbClr val="00207D"/>
                </a:solidFill>
              </a:defRPr>
            </a:lvl5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/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DB83287C-1B6D-42A7-B810-707CF609657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0210687" y="6245941"/>
            <a:ext cx="1792828" cy="396000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13" name="addin_colorlist" hidden="1">
            <a:extLst>
              <a:ext uri="{FF2B5EF4-FFF2-40B4-BE49-F238E27FC236}">
                <a16:creationId xmlns:a16="http://schemas.microsoft.com/office/drawing/2014/main" id="{D52C60E8-6184-4E09-BFB9-914124AA58AF}"/>
              </a:ext>
            </a:extLst>
          </p:cNvPr>
          <p:cNvSpPr/>
          <p:nvPr userDrawn="1"/>
        </p:nvSpPr>
        <p:spPr>
          <a:xfrm>
            <a:off x="2430935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/>
              <a:t>clr1, clr2, clr_fargeboks3, clr_fargeboks4</a:t>
            </a:r>
          </a:p>
        </p:txBody>
      </p:sp>
      <p:sp>
        <p:nvSpPr>
          <p:cNvPr id="17" name="addin_colorbox" hidden="1">
            <a:extLst>
              <a:ext uri="{FF2B5EF4-FFF2-40B4-BE49-F238E27FC236}">
                <a16:creationId xmlns:a16="http://schemas.microsoft.com/office/drawing/2014/main" id="{4F4C1600-3FC9-4DE3-AE62-F70A46786D91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addin_colorbox</a:t>
            </a:r>
            <a:endParaRPr lang="nb-NO"/>
          </a:p>
        </p:txBody>
      </p:sp>
      <p:sp>
        <p:nvSpPr>
          <p:cNvPr id="18" name="addin_background" hidden="1">
            <a:extLst>
              <a:ext uri="{FF2B5EF4-FFF2-40B4-BE49-F238E27FC236}">
                <a16:creationId xmlns:a16="http://schemas.microsoft.com/office/drawing/2014/main" id="{4F33EF02-B40B-40D4-BCF1-E6DD8A71FA09}"/>
              </a:ext>
            </a:extLst>
          </p:cNvPr>
          <p:cNvSpPr/>
          <p:nvPr userDrawn="1"/>
        </p:nvSpPr>
        <p:spPr>
          <a:xfrm>
            <a:off x="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addin_background</a:t>
            </a:r>
            <a:endParaRPr lang="nb-NO"/>
          </a:p>
        </p:txBody>
      </p:sp>
      <p:sp>
        <p:nvSpPr>
          <p:cNvPr id="19" name="addin_logo" hidden="1">
            <a:extLst>
              <a:ext uri="{FF2B5EF4-FFF2-40B4-BE49-F238E27FC236}">
                <a16:creationId xmlns:a16="http://schemas.microsoft.com/office/drawing/2014/main" id="{3FDBBF1B-E505-4C56-B7B9-E7A60C1AB334}"/>
              </a:ext>
            </a:extLst>
          </p:cNvPr>
          <p:cNvSpPr/>
          <p:nvPr userDrawn="1"/>
        </p:nvSpPr>
        <p:spPr>
          <a:xfrm>
            <a:off x="7292805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addin_logo</a:t>
            </a:r>
            <a:endParaRPr lang="nb-NO"/>
          </a:p>
        </p:txBody>
      </p:sp>
      <p:sp>
        <p:nvSpPr>
          <p:cNvPr id="20" name="addin_title" hidden="1">
            <a:extLst>
              <a:ext uri="{FF2B5EF4-FFF2-40B4-BE49-F238E27FC236}">
                <a16:creationId xmlns:a16="http://schemas.microsoft.com/office/drawing/2014/main" id="{1A57301C-BDC3-4E80-B43E-AD9F9CA95055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addin_title</a:t>
            </a:r>
            <a:endParaRPr lang="nb-NO"/>
          </a:p>
        </p:txBody>
      </p:sp>
      <p:sp>
        <p:nvSpPr>
          <p:cNvPr id="21" name="addin_text" hidden="1">
            <a:extLst>
              <a:ext uri="{FF2B5EF4-FFF2-40B4-BE49-F238E27FC236}">
                <a16:creationId xmlns:a16="http://schemas.microsoft.com/office/drawing/2014/main" id="{D171F4EA-811C-4530-8202-F7F86CC5E3C2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addin_text</a:t>
            </a:r>
            <a:endParaRPr lang="nb-NO"/>
          </a:p>
        </p:txBody>
      </p:sp>
      <p:sp>
        <p:nvSpPr>
          <p:cNvPr id="22" name="addin_image" hidden="1">
            <a:extLst>
              <a:ext uri="{FF2B5EF4-FFF2-40B4-BE49-F238E27FC236}">
                <a16:creationId xmlns:a16="http://schemas.microsoft.com/office/drawing/2014/main" id="{BED07210-E86B-4E5E-B346-60D1CAFCC629}"/>
              </a:ext>
            </a:extLst>
          </p:cNvPr>
          <p:cNvSpPr/>
          <p:nvPr userDrawn="1"/>
        </p:nvSpPr>
        <p:spPr>
          <a:xfrm>
            <a:off x="2430935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addin_IMAGE</a:t>
            </a:r>
            <a:endParaRPr lang="nb-NO"/>
          </a:p>
        </p:txBody>
      </p:sp>
      <p:sp>
        <p:nvSpPr>
          <p:cNvPr id="24" name="DefLogoHvit" hidden="1">
            <a:extLst>
              <a:ext uri="{FF2B5EF4-FFF2-40B4-BE49-F238E27FC236}">
                <a16:creationId xmlns:a16="http://schemas.microsoft.com/office/drawing/2014/main" id="{BC632F05-D42F-449E-9874-9E9ECBD0D897}"/>
              </a:ext>
            </a:extLst>
          </p:cNvPr>
          <p:cNvSpPr/>
          <p:nvPr userDrawn="1"/>
        </p:nvSpPr>
        <p:spPr>
          <a:xfrm>
            <a:off x="-1581150" y="-1371600"/>
            <a:ext cx="180000" cy="1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E15EF44-DFF9-4153-9226-166E215234CD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lIns="0" tIns="0" rIns="0" b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b-NO"/>
              <a:t>Klikk på ikonet for å legge til et bilde</a:t>
            </a:r>
            <a:endParaRPr lang="en-US"/>
          </a:p>
        </p:txBody>
      </p:sp>
      <p:pic>
        <p:nvPicPr>
          <p:cNvPr id="27" name="logo_blaa" hidden="1">
            <a:extLst>
              <a:ext uri="{FF2B5EF4-FFF2-40B4-BE49-F238E27FC236}">
                <a16:creationId xmlns:a16="http://schemas.microsoft.com/office/drawing/2014/main" id="{C846ED89-7B7E-47DB-8DCA-83A7F0F96C2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4746" y="6245941"/>
            <a:ext cx="1792828" cy="396000"/>
          </a:xfrm>
          <a:prstGeom prst="rect">
            <a:avLst/>
          </a:prstGeom>
        </p:spPr>
      </p:pic>
      <p:pic>
        <p:nvPicPr>
          <p:cNvPr id="28" name="logo_hvit" descr="Et bilde som inneholder tekst, utklipp&#10;&#10;Automatisk generert beskrivelse" hidden="1">
            <a:extLst>
              <a:ext uri="{FF2B5EF4-FFF2-40B4-BE49-F238E27FC236}">
                <a16:creationId xmlns:a16="http://schemas.microsoft.com/office/drawing/2014/main" id="{2EF3935E-80FA-4708-A334-8371CDE1EFC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4746" y="6245941"/>
            <a:ext cx="1792828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93161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, undertittel, tekst og bilde (Høyre nede, sirkel)">
    <p:bg>
      <p:bgPr>
        <a:solidFill>
          <a:srgbClr val="FFF9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EA8A8A2A-6A3B-44AB-8647-260EC7923ED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86502" y="1033150"/>
            <a:ext cx="5905498" cy="5824850"/>
          </a:xfrm>
          <a:custGeom>
            <a:avLst/>
            <a:gdLst>
              <a:gd name="connsiteX0" fmla="*/ 3467099 w 5905498"/>
              <a:gd name="connsiteY0" fmla="*/ 0 h 5824850"/>
              <a:gd name="connsiteX1" fmla="*/ 5672496 w 5905498"/>
              <a:gd name="connsiteY1" fmla="*/ 791717 h 5824850"/>
              <a:gd name="connsiteX2" fmla="*/ 5905498 w 5905498"/>
              <a:gd name="connsiteY2" fmla="*/ 1003484 h 5824850"/>
              <a:gd name="connsiteX3" fmla="*/ 5905498 w 5905498"/>
              <a:gd name="connsiteY3" fmla="*/ 5824850 h 5824850"/>
              <a:gd name="connsiteX4" fmla="*/ 930186 w 5905498"/>
              <a:gd name="connsiteY4" fmla="*/ 5824850 h 5824850"/>
              <a:gd name="connsiteX5" fmla="*/ 791717 w 5905498"/>
              <a:gd name="connsiteY5" fmla="*/ 5672496 h 5824850"/>
              <a:gd name="connsiteX6" fmla="*/ 0 w 5905498"/>
              <a:gd name="connsiteY6" fmla="*/ 3467100 h 5824850"/>
              <a:gd name="connsiteX7" fmla="*/ 3467099 w 5905498"/>
              <a:gd name="connsiteY7" fmla="*/ 0 h 5824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05498" h="5824850">
                <a:moveTo>
                  <a:pt x="3467099" y="0"/>
                </a:moveTo>
                <a:cubicBezTo>
                  <a:pt x="4304836" y="0"/>
                  <a:pt x="5073177" y="297115"/>
                  <a:pt x="5672496" y="791717"/>
                </a:cubicBezTo>
                <a:lnTo>
                  <a:pt x="5905498" y="1003484"/>
                </a:lnTo>
                <a:lnTo>
                  <a:pt x="5905498" y="5824850"/>
                </a:lnTo>
                <a:lnTo>
                  <a:pt x="930186" y="5824850"/>
                </a:lnTo>
                <a:lnTo>
                  <a:pt x="791717" y="5672496"/>
                </a:lnTo>
                <a:cubicBezTo>
                  <a:pt x="297115" y="5073177"/>
                  <a:pt x="0" y="4304836"/>
                  <a:pt x="0" y="3467100"/>
                </a:cubicBezTo>
                <a:cubicBezTo>
                  <a:pt x="0" y="1552273"/>
                  <a:pt x="1552273" y="0"/>
                  <a:pt x="3467099" y="0"/>
                </a:cubicBezTo>
                <a:close/>
              </a:path>
            </a:pathLst>
          </a:custGeom>
          <a:solidFill>
            <a:schemeClr val="accent2"/>
          </a:solidFill>
        </p:spPr>
        <p:txBody>
          <a:bodyPr wrap="square">
            <a:noAutofit/>
          </a:bodyPr>
          <a:lstStyle>
            <a:lvl1pPr marL="0" indent="0">
              <a:buNone/>
              <a:defRPr sz="200">
                <a:solidFill>
                  <a:srgbClr val="010000"/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04E3D6-4D40-4358-A729-12DAF17948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6705" y="229728"/>
            <a:ext cx="5588796" cy="553998"/>
          </a:xfrm>
        </p:spPr>
        <p:txBody>
          <a:bodyPr anchor="ctr"/>
          <a:lstStyle>
            <a:lvl1pPr>
              <a:defRPr>
                <a:solidFill>
                  <a:srgbClr val="00207D"/>
                </a:solidFill>
              </a:defRPr>
            </a:lvl1pPr>
          </a:lstStyle>
          <a:p>
            <a:r>
              <a:rPr lang="en-US" err="1"/>
              <a:t>Tittel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753390-7EAC-454F-8E00-C2586B5C3F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005AA4"/>
                </a:solidFill>
              </a:defRPr>
            </a:lvl1pPr>
          </a:lstStyle>
          <a:p>
            <a:fld id="{FEFC056B-C59F-4497-9C7A-409816C61A10}" type="datetimeFigureOut">
              <a:rPr lang="en-US" smtClean="0"/>
              <a:pPr/>
              <a:t>10/13/2022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EBC2FE-C526-436E-92A8-F41BEC88EC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5AA4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4C1482-4DCE-4760-BB1B-AA0BD5231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5AA4"/>
                </a:solidFill>
              </a:defRPr>
            </a:lvl1pPr>
          </a:lstStyle>
          <a:p>
            <a:fld id="{E21350B7-B9C6-4D95-8DED-14AC5563525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809DFD7-846F-4D35-ABD5-0307E9F723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5913" y="909186"/>
            <a:ext cx="5589587" cy="430887"/>
          </a:xfr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rgbClr val="00207D"/>
                </a:solidFill>
              </a:defRPr>
            </a:lvl1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91BBE4D-FB44-4962-925F-F6BE393243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6704" y="2007968"/>
            <a:ext cx="5588796" cy="3685222"/>
          </a:xfrm>
        </p:spPr>
        <p:txBody>
          <a:bodyPr/>
          <a:lstStyle>
            <a:lvl1pPr>
              <a:defRPr sz="1400">
                <a:solidFill>
                  <a:srgbClr val="00207D"/>
                </a:solidFill>
              </a:defRPr>
            </a:lvl1pPr>
            <a:lvl2pPr>
              <a:defRPr sz="1200">
                <a:solidFill>
                  <a:srgbClr val="00207D"/>
                </a:solidFill>
              </a:defRPr>
            </a:lvl2pPr>
            <a:lvl3pPr>
              <a:defRPr sz="1100">
                <a:solidFill>
                  <a:srgbClr val="00207D"/>
                </a:solidFill>
              </a:defRPr>
            </a:lvl3pPr>
            <a:lvl4pPr>
              <a:defRPr sz="1000">
                <a:solidFill>
                  <a:srgbClr val="00207D"/>
                </a:solidFill>
              </a:defRPr>
            </a:lvl4pPr>
            <a:lvl5pPr>
              <a:defRPr sz="900">
                <a:solidFill>
                  <a:srgbClr val="00207D"/>
                </a:solidFill>
              </a:defRPr>
            </a:lvl5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/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8832CADD-DDDE-4851-8BD1-99710FABB5E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0210687" y="6245941"/>
            <a:ext cx="1792828" cy="396000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15" name="addin_colorlist" hidden="1">
            <a:extLst>
              <a:ext uri="{FF2B5EF4-FFF2-40B4-BE49-F238E27FC236}">
                <a16:creationId xmlns:a16="http://schemas.microsoft.com/office/drawing/2014/main" id="{DFDA5939-391C-41D0-8F21-DD084424DB59}"/>
              </a:ext>
            </a:extLst>
          </p:cNvPr>
          <p:cNvSpPr/>
          <p:nvPr userDrawn="1"/>
        </p:nvSpPr>
        <p:spPr>
          <a:xfrm>
            <a:off x="2430935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/>
              <a:t>clr1, clr2, clr_fargeboks3, clr_fargeboks4</a:t>
            </a:r>
          </a:p>
        </p:txBody>
      </p:sp>
      <p:sp>
        <p:nvSpPr>
          <p:cNvPr id="16" name="addin_colorbox" hidden="1">
            <a:extLst>
              <a:ext uri="{FF2B5EF4-FFF2-40B4-BE49-F238E27FC236}">
                <a16:creationId xmlns:a16="http://schemas.microsoft.com/office/drawing/2014/main" id="{41D1CBCC-8E3A-47BE-982B-49EC2954D30A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addin_colorbox</a:t>
            </a:r>
            <a:endParaRPr lang="nb-NO"/>
          </a:p>
        </p:txBody>
      </p:sp>
      <p:sp>
        <p:nvSpPr>
          <p:cNvPr id="17" name="addin_background" hidden="1">
            <a:extLst>
              <a:ext uri="{FF2B5EF4-FFF2-40B4-BE49-F238E27FC236}">
                <a16:creationId xmlns:a16="http://schemas.microsoft.com/office/drawing/2014/main" id="{6793D32F-7B07-46C0-A33B-03EB8B18EE87}"/>
              </a:ext>
            </a:extLst>
          </p:cNvPr>
          <p:cNvSpPr/>
          <p:nvPr userDrawn="1"/>
        </p:nvSpPr>
        <p:spPr>
          <a:xfrm>
            <a:off x="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addin_background</a:t>
            </a:r>
            <a:endParaRPr lang="nb-NO"/>
          </a:p>
        </p:txBody>
      </p:sp>
      <p:sp>
        <p:nvSpPr>
          <p:cNvPr id="19" name="addin_logo" hidden="1">
            <a:extLst>
              <a:ext uri="{FF2B5EF4-FFF2-40B4-BE49-F238E27FC236}">
                <a16:creationId xmlns:a16="http://schemas.microsoft.com/office/drawing/2014/main" id="{D8764E46-805A-407F-96C5-5A83D097195D}"/>
              </a:ext>
            </a:extLst>
          </p:cNvPr>
          <p:cNvSpPr/>
          <p:nvPr userDrawn="1"/>
        </p:nvSpPr>
        <p:spPr>
          <a:xfrm>
            <a:off x="7292805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addin_logo</a:t>
            </a:r>
            <a:endParaRPr lang="nb-NO"/>
          </a:p>
        </p:txBody>
      </p:sp>
      <p:sp>
        <p:nvSpPr>
          <p:cNvPr id="20" name="addin_title" hidden="1">
            <a:extLst>
              <a:ext uri="{FF2B5EF4-FFF2-40B4-BE49-F238E27FC236}">
                <a16:creationId xmlns:a16="http://schemas.microsoft.com/office/drawing/2014/main" id="{204C9A61-3DE7-4BB7-AD6F-13FF004746FF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addin_title</a:t>
            </a:r>
            <a:endParaRPr lang="nb-NO"/>
          </a:p>
        </p:txBody>
      </p:sp>
      <p:sp>
        <p:nvSpPr>
          <p:cNvPr id="21" name="addin_text" hidden="1">
            <a:extLst>
              <a:ext uri="{FF2B5EF4-FFF2-40B4-BE49-F238E27FC236}">
                <a16:creationId xmlns:a16="http://schemas.microsoft.com/office/drawing/2014/main" id="{1359F353-A991-43DF-8E05-D685ABD656E4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addin_text</a:t>
            </a:r>
            <a:endParaRPr lang="nb-NO"/>
          </a:p>
        </p:txBody>
      </p:sp>
      <p:sp>
        <p:nvSpPr>
          <p:cNvPr id="22" name="addin_image" hidden="1">
            <a:extLst>
              <a:ext uri="{FF2B5EF4-FFF2-40B4-BE49-F238E27FC236}">
                <a16:creationId xmlns:a16="http://schemas.microsoft.com/office/drawing/2014/main" id="{DA7D6A04-F3CF-46DC-9183-2173EDE5C745}"/>
              </a:ext>
            </a:extLst>
          </p:cNvPr>
          <p:cNvSpPr/>
          <p:nvPr userDrawn="1"/>
        </p:nvSpPr>
        <p:spPr>
          <a:xfrm>
            <a:off x="2430935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addin_IMAGE</a:t>
            </a:r>
            <a:endParaRPr lang="nb-NO"/>
          </a:p>
        </p:txBody>
      </p:sp>
      <p:sp>
        <p:nvSpPr>
          <p:cNvPr id="23" name="DefLogoHvit" hidden="1">
            <a:extLst>
              <a:ext uri="{FF2B5EF4-FFF2-40B4-BE49-F238E27FC236}">
                <a16:creationId xmlns:a16="http://schemas.microsoft.com/office/drawing/2014/main" id="{E7E4907A-1620-4FFD-9C4A-1747B90959E6}"/>
              </a:ext>
            </a:extLst>
          </p:cNvPr>
          <p:cNvSpPr/>
          <p:nvPr userDrawn="1"/>
        </p:nvSpPr>
        <p:spPr>
          <a:xfrm>
            <a:off x="-1581150" y="-1371600"/>
            <a:ext cx="180000" cy="1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53839F9B-ED44-48F4-B5D6-98DC325BA7CD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286502" y="1033150"/>
            <a:ext cx="5905498" cy="5824850"/>
          </a:xfrm>
          <a:custGeom>
            <a:avLst/>
            <a:gdLst>
              <a:gd name="connsiteX0" fmla="*/ 3467099 w 5905498"/>
              <a:gd name="connsiteY0" fmla="*/ 0 h 5824850"/>
              <a:gd name="connsiteX1" fmla="*/ 5672496 w 5905498"/>
              <a:gd name="connsiteY1" fmla="*/ 791717 h 5824850"/>
              <a:gd name="connsiteX2" fmla="*/ 5905498 w 5905498"/>
              <a:gd name="connsiteY2" fmla="*/ 1003484 h 5824850"/>
              <a:gd name="connsiteX3" fmla="*/ 5905498 w 5905498"/>
              <a:gd name="connsiteY3" fmla="*/ 5824850 h 5824850"/>
              <a:gd name="connsiteX4" fmla="*/ 930186 w 5905498"/>
              <a:gd name="connsiteY4" fmla="*/ 5824850 h 5824850"/>
              <a:gd name="connsiteX5" fmla="*/ 791717 w 5905498"/>
              <a:gd name="connsiteY5" fmla="*/ 5672496 h 5824850"/>
              <a:gd name="connsiteX6" fmla="*/ 0 w 5905498"/>
              <a:gd name="connsiteY6" fmla="*/ 3467099 h 5824850"/>
              <a:gd name="connsiteX7" fmla="*/ 3467099 w 5905498"/>
              <a:gd name="connsiteY7" fmla="*/ 0 h 5824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05498" h="5824850">
                <a:moveTo>
                  <a:pt x="3467099" y="0"/>
                </a:moveTo>
                <a:cubicBezTo>
                  <a:pt x="4304836" y="0"/>
                  <a:pt x="5073177" y="297115"/>
                  <a:pt x="5672496" y="791717"/>
                </a:cubicBezTo>
                <a:lnTo>
                  <a:pt x="5905498" y="1003484"/>
                </a:lnTo>
                <a:lnTo>
                  <a:pt x="5905498" y="5824850"/>
                </a:lnTo>
                <a:lnTo>
                  <a:pt x="930186" y="5824850"/>
                </a:lnTo>
                <a:lnTo>
                  <a:pt x="791717" y="5672496"/>
                </a:lnTo>
                <a:cubicBezTo>
                  <a:pt x="297115" y="5073177"/>
                  <a:pt x="0" y="4304836"/>
                  <a:pt x="0" y="3467099"/>
                </a:cubicBezTo>
                <a:cubicBezTo>
                  <a:pt x="0" y="1552273"/>
                  <a:pt x="1552273" y="0"/>
                  <a:pt x="346709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b-NO"/>
              <a:t>Klikk på ikonet for å legge til et bilde</a:t>
            </a:r>
            <a:endParaRPr lang="en-US"/>
          </a:p>
        </p:txBody>
      </p:sp>
      <p:pic>
        <p:nvPicPr>
          <p:cNvPr id="26" name="logo_blaa" hidden="1">
            <a:extLst>
              <a:ext uri="{FF2B5EF4-FFF2-40B4-BE49-F238E27FC236}">
                <a16:creationId xmlns:a16="http://schemas.microsoft.com/office/drawing/2014/main" id="{8DC69E0B-9998-4BB5-B644-B410B64EE6D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4746" y="6245941"/>
            <a:ext cx="1792828" cy="396000"/>
          </a:xfrm>
          <a:prstGeom prst="rect">
            <a:avLst/>
          </a:prstGeom>
        </p:spPr>
      </p:pic>
      <p:pic>
        <p:nvPicPr>
          <p:cNvPr id="27" name="logo_hvit" descr="Et bilde som inneholder tekst, utklipp&#10;&#10;Automatisk generert beskrivelse" hidden="1">
            <a:extLst>
              <a:ext uri="{FF2B5EF4-FFF2-40B4-BE49-F238E27FC236}">
                <a16:creationId xmlns:a16="http://schemas.microsoft.com/office/drawing/2014/main" id="{49B55273-02C8-4B98-AE57-CCAFCD6C783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4746" y="6245941"/>
            <a:ext cx="1792828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16757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, undertittel, tekst og bilde (Høyre nede, sirkel, liten)">
    <p:bg>
      <p:bgPr>
        <a:solidFill>
          <a:srgbClr val="FFF9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6D115F76-499E-4BA8-ACCD-A3E76104C34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920288" y="2667000"/>
            <a:ext cx="4271712" cy="4191000"/>
          </a:xfrm>
          <a:custGeom>
            <a:avLst/>
            <a:gdLst>
              <a:gd name="connsiteX0" fmla="*/ 2654198 w 4271712"/>
              <a:gd name="connsiteY0" fmla="*/ 0 h 4191000"/>
              <a:gd name="connsiteX1" fmla="*/ 4138185 w 4271712"/>
              <a:gd name="connsiteY1" fmla="*/ 453313 h 4191000"/>
              <a:gd name="connsiteX2" fmla="*/ 4271712 w 4271712"/>
              <a:gd name="connsiteY2" fmla="*/ 553166 h 4191000"/>
              <a:gd name="connsiteX3" fmla="*/ 4271712 w 4271712"/>
              <a:gd name="connsiteY3" fmla="*/ 4191000 h 4191000"/>
              <a:gd name="connsiteX4" fmla="*/ 492669 w 4271712"/>
              <a:gd name="connsiteY4" fmla="*/ 4191000 h 4191000"/>
              <a:gd name="connsiteX5" fmla="*/ 453296 w 4271712"/>
              <a:gd name="connsiteY5" fmla="*/ 4138345 h 4191000"/>
              <a:gd name="connsiteX6" fmla="*/ 0 w 4271712"/>
              <a:gd name="connsiteY6" fmla="*/ 2654300 h 4191000"/>
              <a:gd name="connsiteX7" fmla="*/ 2654198 w 4271712"/>
              <a:gd name="connsiteY7" fmla="*/ 0 h 419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71712" h="4191000">
                <a:moveTo>
                  <a:pt x="2654198" y="0"/>
                </a:moveTo>
                <a:cubicBezTo>
                  <a:pt x="3203901" y="0"/>
                  <a:pt x="3714573" y="167115"/>
                  <a:pt x="4138185" y="453313"/>
                </a:cubicBezTo>
                <a:lnTo>
                  <a:pt x="4271712" y="553166"/>
                </a:lnTo>
                <a:lnTo>
                  <a:pt x="4271712" y="4191000"/>
                </a:lnTo>
                <a:lnTo>
                  <a:pt x="492669" y="4191000"/>
                </a:lnTo>
                <a:lnTo>
                  <a:pt x="453296" y="4138345"/>
                </a:lnTo>
                <a:cubicBezTo>
                  <a:pt x="167108" y="3714716"/>
                  <a:pt x="0" y="3204024"/>
                  <a:pt x="0" y="2654300"/>
                </a:cubicBezTo>
                <a:cubicBezTo>
                  <a:pt x="0" y="1188371"/>
                  <a:pt x="1188325" y="0"/>
                  <a:pt x="2654198" y="0"/>
                </a:cubicBezTo>
                <a:close/>
              </a:path>
            </a:pathLst>
          </a:custGeom>
          <a:solidFill>
            <a:srgbClr val="002776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200">
                <a:solidFill>
                  <a:srgbClr val="010000"/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04E3D6-4D40-4358-A729-12DAF17948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6705" y="229728"/>
            <a:ext cx="5588796" cy="553998"/>
          </a:xfrm>
        </p:spPr>
        <p:txBody>
          <a:bodyPr anchor="ctr"/>
          <a:lstStyle>
            <a:lvl1pPr>
              <a:defRPr>
                <a:solidFill>
                  <a:srgbClr val="00207D"/>
                </a:solidFill>
              </a:defRPr>
            </a:lvl1pPr>
          </a:lstStyle>
          <a:p>
            <a:r>
              <a:rPr lang="en-US" err="1"/>
              <a:t>Tittel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753390-7EAC-454F-8E00-C2586B5C3F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005AA4"/>
                </a:solidFill>
              </a:defRPr>
            </a:lvl1pPr>
          </a:lstStyle>
          <a:p>
            <a:fld id="{FEFC056B-C59F-4497-9C7A-409816C61A10}" type="datetimeFigureOut">
              <a:rPr lang="en-US" smtClean="0"/>
              <a:pPr/>
              <a:t>10/13/2022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EBC2FE-C526-436E-92A8-F41BEC88EC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5AA4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4C1482-4DCE-4760-BB1B-AA0BD5231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5AA4"/>
                </a:solidFill>
              </a:defRPr>
            </a:lvl1pPr>
          </a:lstStyle>
          <a:p>
            <a:fld id="{E21350B7-B9C6-4D95-8DED-14AC5563525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809DFD7-846F-4D35-ABD5-0307E9F723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5913" y="909186"/>
            <a:ext cx="5589587" cy="430887"/>
          </a:xfrm>
        </p:spPr>
        <p:txBody>
          <a:bodyPr anchor="t">
            <a:noAutofit/>
          </a:bodyPr>
          <a:lstStyle>
            <a:lvl1pPr marL="0" indent="0">
              <a:buNone/>
              <a:defRPr sz="1600">
                <a:solidFill>
                  <a:srgbClr val="00207D"/>
                </a:solidFill>
              </a:defRPr>
            </a:lvl1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91BBE4D-FB44-4962-925F-F6BE393243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6704" y="2007968"/>
            <a:ext cx="5588796" cy="3685222"/>
          </a:xfrm>
        </p:spPr>
        <p:txBody>
          <a:bodyPr/>
          <a:lstStyle>
            <a:lvl1pPr>
              <a:defRPr sz="1400">
                <a:solidFill>
                  <a:srgbClr val="00207D"/>
                </a:solidFill>
              </a:defRPr>
            </a:lvl1pPr>
            <a:lvl2pPr>
              <a:defRPr sz="1200">
                <a:solidFill>
                  <a:srgbClr val="00207D"/>
                </a:solidFill>
              </a:defRPr>
            </a:lvl2pPr>
            <a:lvl3pPr>
              <a:defRPr sz="1100">
                <a:solidFill>
                  <a:srgbClr val="00207D"/>
                </a:solidFill>
              </a:defRPr>
            </a:lvl3pPr>
            <a:lvl4pPr>
              <a:defRPr sz="1000">
                <a:solidFill>
                  <a:srgbClr val="00207D"/>
                </a:solidFill>
              </a:defRPr>
            </a:lvl4pPr>
            <a:lvl5pPr>
              <a:defRPr sz="900">
                <a:solidFill>
                  <a:srgbClr val="00207D"/>
                </a:solidFill>
              </a:defRPr>
            </a:lvl5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/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8832CADD-DDDE-4851-8BD1-99710FABB5E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0210687" y="6245941"/>
            <a:ext cx="1792828" cy="396000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15" name="addin_colorlist" hidden="1">
            <a:extLst>
              <a:ext uri="{FF2B5EF4-FFF2-40B4-BE49-F238E27FC236}">
                <a16:creationId xmlns:a16="http://schemas.microsoft.com/office/drawing/2014/main" id="{DFDA5939-391C-41D0-8F21-DD084424DB59}"/>
              </a:ext>
            </a:extLst>
          </p:cNvPr>
          <p:cNvSpPr/>
          <p:nvPr userDrawn="1"/>
        </p:nvSpPr>
        <p:spPr>
          <a:xfrm>
            <a:off x="2430935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/>
              <a:t>clr1, clr2, clr_fargeboks3, clr_fargeboks4</a:t>
            </a:r>
          </a:p>
        </p:txBody>
      </p:sp>
      <p:sp>
        <p:nvSpPr>
          <p:cNvPr id="16" name="addin_colorbox" hidden="1">
            <a:extLst>
              <a:ext uri="{FF2B5EF4-FFF2-40B4-BE49-F238E27FC236}">
                <a16:creationId xmlns:a16="http://schemas.microsoft.com/office/drawing/2014/main" id="{41D1CBCC-8E3A-47BE-982B-49EC2954D30A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addin_colorbox</a:t>
            </a:r>
            <a:endParaRPr lang="nb-NO"/>
          </a:p>
        </p:txBody>
      </p:sp>
      <p:sp>
        <p:nvSpPr>
          <p:cNvPr id="17" name="addin_background" hidden="1">
            <a:extLst>
              <a:ext uri="{FF2B5EF4-FFF2-40B4-BE49-F238E27FC236}">
                <a16:creationId xmlns:a16="http://schemas.microsoft.com/office/drawing/2014/main" id="{6793D32F-7B07-46C0-A33B-03EB8B18EE87}"/>
              </a:ext>
            </a:extLst>
          </p:cNvPr>
          <p:cNvSpPr/>
          <p:nvPr userDrawn="1"/>
        </p:nvSpPr>
        <p:spPr>
          <a:xfrm>
            <a:off x="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addin_background</a:t>
            </a:r>
            <a:endParaRPr lang="nb-NO"/>
          </a:p>
        </p:txBody>
      </p:sp>
      <p:sp>
        <p:nvSpPr>
          <p:cNvPr id="19" name="addin_logo" hidden="1">
            <a:extLst>
              <a:ext uri="{FF2B5EF4-FFF2-40B4-BE49-F238E27FC236}">
                <a16:creationId xmlns:a16="http://schemas.microsoft.com/office/drawing/2014/main" id="{D8764E46-805A-407F-96C5-5A83D097195D}"/>
              </a:ext>
            </a:extLst>
          </p:cNvPr>
          <p:cNvSpPr/>
          <p:nvPr userDrawn="1"/>
        </p:nvSpPr>
        <p:spPr>
          <a:xfrm>
            <a:off x="7292805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addin_logo</a:t>
            </a:r>
            <a:endParaRPr lang="nb-NO"/>
          </a:p>
        </p:txBody>
      </p:sp>
      <p:sp>
        <p:nvSpPr>
          <p:cNvPr id="20" name="addin_title" hidden="1">
            <a:extLst>
              <a:ext uri="{FF2B5EF4-FFF2-40B4-BE49-F238E27FC236}">
                <a16:creationId xmlns:a16="http://schemas.microsoft.com/office/drawing/2014/main" id="{204C9A61-3DE7-4BB7-AD6F-13FF004746FF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addin_title</a:t>
            </a:r>
            <a:endParaRPr lang="nb-NO"/>
          </a:p>
        </p:txBody>
      </p:sp>
      <p:sp>
        <p:nvSpPr>
          <p:cNvPr id="21" name="addin_text" hidden="1">
            <a:extLst>
              <a:ext uri="{FF2B5EF4-FFF2-40B4-BE49-F238E27FC236}">
                <a16:creationId xmlns:a16="http://schemas.microsoft.com/office/drawing/2014/main" id="{1359F353-A991-43DF-8E05-D685ABD656E4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addin_text</a:t>
            </a:r>
            <a:endParaRPr lang="nb-NO"/>
          </a:p>
        </p:txBody>
      </p:sp>
      <p:sp>
        <p:nvSpPr>
          <p:cNvPr id="22" name="addin_image" hidden="1">
            <a:extLst>
              <a:ext uri="{FF2B5EF4-FFF2-40B4-BE49-F238E27FC236}">
                <a16:creationId xmlns:a16="http://schemas.microsoft.com/office/drawing/2014/main" id="{DA7D6A04-F3CF-46DC-9183-2173EDE5C745}"/>
              </a:ext>
            </a:extLst>
          </p:cNvPr>
          <p:cNvSpPr/>
          <p:nvPr userDrawn="1"/>
        </p:nvSpPr>
        <p:spPr>
          <a:xfrm>
            <a:off x="2430935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addin_IMAGE</a:t>
            </a:r>
            <a:endParaRPr lang="nb-NO"/>
          </a:p>
        </p:txBody>
      </p:sp>
      <p:sp>
        <p:nvSpPr>
          <p:cNvPr id="23" name="DefLogoHvit" hidden="1">
            <a:extLst>
              <a:ext uri="{FF2B5EF4-FFF2-40B4-BE49-F238E27FC236}">
                <a16:creationId xmlns:a16="http://schemas.microsoft.com/office/drawing/2014/main" id="{E7E4907A-1620-4FFD-9C4A-1747B90959E6}"/>
              </a:ext>
            </a:extLst>
          </p:cNvPr>
          <p:cNvSpPr/>
          <p:nvPr userDrawn="1"/>
        </p:nvSpPr>
        <p:spPr>
          <a:xfrm>
            <a:off x="-1581150" y="-1371600"/>
            <a:ext cx="180000" cy="1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5" name="Picture Placeholder 34">
            <a:extLst>
              <a:ext uri="{FF2B5EF4-FFF2-40B4-BE49-F238E27FC236}">
                <a16:creationId xmlns:a16="http://schemas.microsoft.com/office/drawing/2014/main" id="{0041E85E-F425-444C-8552-A079AFFD576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7920288" y="2667000"/>
            <a:ext cx="4271712" cy="4191000"/>
          </a:xfrm>
          <a:custGeom>
            <a:avLst/>
            <a:gdLst>
              <a:gd name="connsiteX0" fmla="*/ 2654198 w 4271712"/>
              <a:gd name="connsiteY0" fmla="*/ 0 h 4191000"/>
              <a:gd name="connsiteX1" fmla="*/ 4138185 w 4271712"/>
              <a:gd name="connsiteY1" fmla="*/ 453313 h 4191000"/>
              <a:gd name="connsiteX2" fmla="*/ 4271712 w 4271712"/>
              <a:gd name="connsiteY2" fmla="*/ 553166 h 4191000"/>
              <a:gd name="connsiteX3" fmla="*/ 4271712 w 4271712"/>
              <a:gd name="connsiteY3" fmla="*/ 4191000 h 4191000"/>
              <a:gd name="connsiteX4" fmla="*/ 492669 w 4271712"/>
              <a:gd name="connsiteY4" fmla="*/ 4191000 h 4191000"/>
              <a:gd name="connsiteX5" fmla="*/ 453296 w 4271712"/>
              <a:gd name="connsiteY5" fmla="*/ 4138345 h 4191000"/>
              <a:gd name="connsiteX6" fmla="*/ 0 w 4271712"/>
              <a:gd name="connsiteY6" fmla="*/ 2654300 h 4191000"/>
              <a:gd name="connsiteX7" fmla="*/ 2654198 w 4271712"/>
              <a:gd name="connsiteY7" fmla="*/ 0 h 419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71712" h="4191000">
                <a:moveTo>
                  <a:pt x="2654198" y="0"/>
                </a:moveTo>
                <a:cubicBezTo>
                  <a:pt x="3203901" y="0"/>
                  <a:pt x="3714573" y="167115"/>
                  <a:pt x="4138185" y="453313"/>
                </a:cubicBezTo>
                <a:lnTo>
                  <a:pt x="4271712" y="553166"/>
                </a:lnTo>
                <a:lnTo>
                  <a:pt x="4271712" y="4191000"/>
                </a:lnTo>
                <a:lnTo>
                  <a:pt x="492669" y="4191000"/>
                </a:lnTo>
                <a:lnTo>
                  <a:pt x="453296" y="4138345"/>
                </a:lnTo>
                <a:cubicBezTo>
                  <a:pt x="167109" y="3714715"/>
                  <a:pt x="0" y="3204024"/>
                  <a:pt x="0" y="2654300"/>
                </a:cubicBezTo>
                <a:cubicBezTo>
                  <a:pt x="0" y="1188371"/>
                  <a:pt x="1188325" y="0"/>
                  <a:pt x="265419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b-NO"/>
              <a:t>Klikk på ikonet for å legge til et bilde</a:t>
            </a:r>
            <a:endParaRPr lang="en-US"/>
          </a:p>
        </p:txBody>
      </p:sp>
      <p:pic>
        <p:nvPicPr>
          <p:cNvPr id="26" name="logo_blaa" hidden="1">
            <a:extLst>
              <a:ext uri="{FF2B5EF4-FFF2-40B4-BE49-F238E27FC236}">
                <a16:creationId xmlns:a16="http://schemas.microsoft.com/office/drawing/2014/main" id="{484BA514-5E69-4753-BAD8-8463DD617FE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4746" y="6245941"/>
            <a:ext cx="1792828" cy="396000"/>
          </a:xfrm>
          <a:prstGeom prst="rect">
            <a:avLst/>
          </a:prstGeom>
        </p:spPr>
      </p:pic>
      <p:pic>
        <p:nvPicPr>
          <p:cNvPr id="27" name="logo_hvit" descr="Et bilde som inneholder tekst, utklipp&#10;&#10;Automatisk generert beskrivelse" hidden="1">
            <a:extLst>
              <a:ext uri="{FF2B5EF4-FFF2-40B4-BE49-F238E27FC236}">
                <a16:creationId xmlns:a16="http://schemas.microsoft.com/office/drawing/2014/main" id="{6A9945E4-F06A-4B61-A158-37FA01BED71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4746" y="6245941"/>
            <a:ext cx="1792828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03908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, undertittel, tekst og bilde (Høyre)  ">
    <p:bg>
      <p:bgPr>
        <a:solidFill>
          <a:srgbClr val="FFF9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8">
            <a:extLst>
              <a:ext uri="{FF2B5EF4-FFF2-40B4-BE49-F238E27FC236}">
                <a16:creationId xmlns:a16="http://schemas.microsoft.com/office/drawing/2014/main" id="{8B906783-82F7-4F06-A909-92414CF2788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910808" y="0"/>
            <a:ext cx="8281191" cy="6858000"/>
          </a:xfrm>
          <a:prstGeom prst="rect">
            <a:avLst/>
          </a:prstGeom>
          <a:solidFill>
            <a:schemeClr val="accent2"/>
          </a:solidFill>
        </p:spPr>
        <p:txBody>
          <a:bodyPr lIns="0" tIns="0" rIns="0" bIns="0"/>
          <a:lstStyle>
            <a:lvl1pPr marL="0" indent="0">
              <a:buNone/>
              <a:defRPr sz="200">
                <a:solidFill>
                  <a:srgbClr val="010000"/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753390-7EAC-454F-8E00-C2586B5C3F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005AA4"/>
                </a:solidFill>
              </a:defRPr>
            </a:lvl1pPr>
          </a:lstStyle>
          <a:p>
            <a:fld id="{FEFC056B-C59F-4497-9C7A-409816C61A10}" type="datetimeFigureOut">
              <a:rPr lang="en-US" smtClean="0"/>
              <a:pPr/>
              <a:t>10/13/2022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EBC2FE-C526-436E-92A8-F41BEC88EC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5AA4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4C1482-4DCE-4760-BB1B-AA0BD5231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5AA4"/>
                </a:solidFill>
              </a:defRPr>
            </a:lvl1pPr>
          </a:lstStyle>
          <a:p>
            <a:fld id="{E21350B7-B9C6-4D95-8DED-14AC5563525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809DFD7-846F-4D35-ABD5-0307E9F723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5913" y="909186"/>
            <a:ext cx="3378995" cy="430887"/>
          </a:xfrm>
        </p:spPr>
        <p:txBody>
          <a:bodyPr anchor="t">
            <a:noAutofit/>
          </a:bodyPr>
          <a:lstStyle>
            <a:lvl1pPr marL="0" indent="0">
              <a:buNone/>
              <a:defRPr sz="1600">
                <a:solidFill>
                  <a:srgbClr val="00207D"/>
                </a:solidFill>
              </a:defRPr>
            </a:lvl1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91BBE4D-FB44-4962-925F-F6BE393243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6704" y="2007968"/>
            <a:ext cx="3378996" cy="3685222"/>
          </a:xfrm>
        </p:spPr>
        <p:txBody>
          <a:bodyPr/>
          <a:lstStyle>
            <a:lvl1pPr>
              <a:defRPr sz="1400">
                <a:solidFill>
                  <a:srgbClr val="00207D"/>
                </a:solidFill>
              </a:defRPr>
            </a:lvl1pPr>
            <a:lvl2pPr>
              <a:defRPr sz="1200">
                <a:solidFill>
                  <a:srgbClr val="00207D"/>
                </a:solidFill>
              </a:defRPr>
            </a:lvl2pPr>
            <a:lvl3pPr>
              <a:defRPr sz="1100">
                <a:solidFill>
                  <a:srgbClr val="00207D"/>
                </a:solidFill>
              </a:defRPr>
            </a:lvl3pPr>
            <a:lvl4pPr>
              <a:defRPr sz="1000">
                <a:solidFill>
                  <a:srgbClr val="00207D"/>
                </a:solidFill>
              </a:defRPr>
            </a:lvl4pPr>
            <a:lvl5pPr>
              <a:defRPr sz="900">
                <a:solidFill>
                  <a:srgbClr val="00207D"/>
                </a:solidFill>
              </a:defRPr>
            </a:lvl5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/>
          </a:p>
        </p:txBody>
      </p:sp>
      <p:sp>
        <p:nvSpPr>
          <p:cNvPr id="17" name="Text Placeholder 8">
            <a:extLst>
              <a:ext uri="{FF2B5EF4-FFF2-40B4-BE49-F238E27FC236}">
                <a16:creationId xmlns:a16="http://schemas.microsoft.com/office/drawing/2014/main" id="{7372FE5E-CAA5-4EE3-813D-053EE9B99F5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0210687" y="6245941"/>
            <a:ext cx="1792828" cy="396000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13" name="addin_colorlist" hidden="1">
            <a:extLst>
              <a:ext uri="{FF2B5EF4-FFF2-40B4-BE49-F238E27FC236}">
                <a16:creationId xmlns:a16="http://schemas.microsoft.com/office/drawing/2014/main" id="{DE1AB944-55F7-447E-B1B0-7777CEB81441}"/>
              </a:ext>
            </a:extLst>
          </p:cNvPr>
          <p:cNvSpPr/>
          <p:nvPr userDrawn="1"/>
        </p:nvSpPr>
        <p:spPr>
          <a:xfrm>
            <a:off x="2430935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/>
              <a:t>clr1, clr2, clr_fargeboks3, clr_fargeboks4</a:t>
            </a:r>
          </a:p>
        </p:txBody>
      </p:sp>
      <p:sp>
        <p:nvSpPr>
          <p:cNvPr id="14" name="addin_colorbox" hidden="1">
            <a:extLst>
              <a:ext uri="{FF2B5EF4-FFF2-40B4-BE49-F238E27FC236}">
                <a16:creationId xmlns:a16="http://schemas.microsoft.com/office/drawing/2014/main" id="{3C3E6D96-3091-423E-B530-6AA7F8353516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addin_colorbox</a:t>
            </a:r>
            <a:endParaRPr lang="nb-NO"/>
          </a:p>
        </p:txBody>
      </p:sp>
      <p:sp>
        <p:nvSpPr>
          <p:cNvPr id="18" name="addin_background" hidden="1">
            <a:extLst>
              <a:ext uri="{FF2B5EF4-FFF2-40B4-BE49-F238E27FC236}">
                <a16:creationId xmlns:a16="http://schemas.microsoft.com/office/drawing/2014/main" id="{865A7262-53CB-411A-B2DD-5D7B09996073}"/>
              </a:ext>
            </a:extLst>
          </p:cNvPr>
          <p:cNvSpPr/>
          <p:nvPr userDrawn="1"/>
        </p:nvSpPr>
        <p:spPr>
          <a:xfrm>
            <a:off x="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addin_background</a:t>
            </a:r>
            <a:endParaRPr lang="nb-NO"/>
          </a:p>
        </p:txBody>
      </p:sp>
      <p:sp>
        <p:nvSpPr>
          <p:cNvPr id="19" name="addin_logo" hidden="1">
            <a:extLst>
              <a:ext uri="{FF2B5EF4-FFF2-40B4-BE49-F238E27FC236}">
                <a16:creationId xmlns:a16="http://schemas.microsoft.com/office/drawing/2014/main" id="{4363F96A-DC31-41C7-A2CA-C1A3F458F8B1}"/>
              </a:ext>
            </a:extLst>
          </p:cNvPr>
          <p:cNvSpPr/>
          <p:nvPr userDrawn="1"/>
        </p:nvSpPr>
        <p:spPr>
          <a:xfrm>
            <a:off x="7292805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addin_logo</a:t>
            </a:r>
            <a:endParaRPr lang="nb-NO"/>
          </a:p>
        </p:txBody>
      </p:sp>
      <p:sp>
        <p:nvSpPr>
          <p:cNvPr id="20" name="addin_title" hidden="1">
            <a:extLst>
              <a:ext uri="{FF2B5EF4-FFF2-40B4-BE49-F238E27FC236}">
                <a16:creationId xmlns:a16="http://schemas.microsoft.com/office/drawing/2014/main" id="{CE2A7C8C-4183-49E0-A81F-A87C95D40ECB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addin_title</a:t>
            </a:r>
            <a:endParaRPr lang="nb-NO"/>
          </a:p>
        </p:txBody>
      </p:sp>
      <p:sp>
        <p:nvSpPr>
          <p:cNvPr id="21" name="addin_text" hidden="1">
            <a:extLst>
              <a:ext uri="{FF2B5EF4-FFF2-40B4-BE49-F238E27FC236}">
                <a16:creationId xmlns:a16="http://schemas.microsoft.com/office/drawing/2014/main" id="{8B17877C-C149-4333-893F-07266CF802AB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addin_text</a:t>
            </a:r>
            <a:endParaRPr lang="nb-NO"/>
          </a:p>
        </p:txBody>
      </p:sp>
      <p:sp>
        <p:nvSpPr>
          <p:cNvPr id="22" name="addin_image" hidden="1">
            <a:extLst>
              <a:ext uri="{FF2B5EF4-FFF2-40B4-BE49-F238E27FC236}">
                <a16:creationId xmlns:a16="http://schemas.microsoft.com/office/drawing/2014/main" id="{139D70A2-5F98-4E2C-B189-EE2B4FDCCAD5}"/>
              </a:ext>
            </a:extLst>
          </p:cNvPr>
          <p:cNvSpPr/>
          <p:nvPr userDrawn="1"/>
        </p:nvSpPr>
        <p:spPr>
          <a:xfrm>
            <a:off x="2430935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addin_IMAGE</a:t>
            </a:r>
            <a:endParaRPr lang="nb-NO"/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BD390523-127C-4A96-AEC0-9D4C14B03B7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6705" y="229728"/>
            <a:ext cx="3378203" cy="553998"/>
          </a:xfrm>
        </p:spPr>
        <p:txBody>
          <a:bodyPr anchor="ctr"/>
          <a:lstStyle>
            <a:lvl1pPr>
              <a:defRPr>
                <a:solidFill>
                  <a:srgbClr val="00207D"/>
                </a:solidFill>
              </a:defRPr>
            </a:lvl1pPr>
          </a:lstStyle>
          <a:p>
            <a:r>
              <a:rPr lang="en-US" err="1"/>
              <a:t>Tittel</a:t>
            </a:r>
            <a:endParaRPr lang="en-US"/>
          </a:p>
        </p:txBody>
      </p:sp>
      <p:sp>
        <p:nvSpPr>
          <p:cNvPr id="25" name="DefLogoHvit" hidden="1">
            <a:extLst>
              <a:ext uri="{FF2B5EF4-FFF2-40B4-BE49-F238E27FC236}">
                <a16:creationId xmlns:a16="http://schemas.microsoft.com/office/drawing/2014/main" id="{3041F739-C6C8-45A7-9C0D-685B68A2F2DB}"/>
              </a:ext>
            </a:extLst>
          </p:cNvPr>
          <p:cNvSpPr/>
          <p:nvPr userDrawn="1"/>
        </p:nvSpPr>
        <p:spPr>
          <a:xfrm>
            <a:off x="-1581150" y="-1371600"/>
            <a:ext cx="180000" cy="1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F2E16B7E-1832-4A1C-881A-B121241BBC95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911600" y="0"/>
            <a:ext cx="8280400" cy="6858000"/>
          </a:xfrm>
          <a:prstGeom prst="rect">
            <a:avLst/>
          </a:prstGeom>
        </p:spPr>
        <p:txBody>
          <a:bodyPr lIns="0" tIns="0" rIns="0" b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b-NO"/>
              <a:t>Klikk på ikonet for å legge til et bilde</a:t>
            </a:r>
            <a:endParaRPr lang="en-US"/>
          </a:p>
        </p:txBody>
      </p:sp>
      <p:pic>
        <p:nvPicPr>
          <p:cNvPr id="28" name="logo_blaa" hidden="1">
            <a:extLst>
              <a:ext uri="{FF2B5EF4-FFF2-40B4-BE49-F238E27FC236}">
                <a16:creationId xmlns:a16="http://schemas.microsoft.com/office/drawing/2014/main" id="{9F428127-606D-4AFA-AFEE-425E619C0E2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4746" y="6245941"/>
            <a:ext cx="1792828" cy="396000"/>
          </a:xfrm>
          <a:prstGeom prst="rect">
            <a:avLst/>
          </a:prstGeom>
        </p:spPr>
      </p:pic>
      <p:pic>
        <p:nvPicPr>
          <p:cNvPr id="29" name="logo_hvit" descr="Et bilde som inneholder tekst, utklipp&#10;&#10;Automatisk generert beskrivelse" hidden="1">
            <a:extLst>
              <a:ext uri="{FF2B5EF4-FFF2-40B4-BE49-F238E27FC236}">
                <a16:creationId xmlns:a16="http://schemas.microsoft.com/office/drawing/2014/main" id="{17E78207-5C18-4C77-86BA-31EC64AB8AD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4746" y="6245941"/>
            <a:ext cx="1792828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77531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, undertittel, tekst og innhold (Høyre)   ">
    <p:bg>
      <p:bgPr>
        <a:solidFill>
          <a:srgbClr val="FFF9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8">
            <a:extLst>
              <a:ext uri="{FF2B5EF4-FFF2-40B4-BE49-F238E27FC236}">
                <a16:creationId xmlns:a16="http://schemas.microsoft.com/office/drawing/2014/main" id="{0D26DCF0-7676-47A4-8E76-C67AEF8C719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910808" y="0"/>
            <a:ext cx="8281191" cy="6858000"/>
          </a:xfrm>
          <a:prstGeom prst="rect">
            <a:avLst/>
          </a:prstGeom>
          <a:solidFill>
            <a:schemeClr val="accent2"/>
          </a:solidFill>
        </p:spPr>
        <p:txBody>
          <a:bodyPr lIns="0" tIns="0" rIns="0" bIns="0"/>
          <a:lstStyle>
            <a:lvl1pPr marL="0" indent="0">
              <a:buNone/>
              <a:defRPr sz="200">
                <a:solidFill>
                  <a:srgbClr val="010000"/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753390-7EAC-454F-8E00-C2586B5C3F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005AA4"/>
                </a:solidFill>
              </a:defRPr>
            </a:lvl1pPr>
          </a:lstStyle>
          <a:p>
            <a:fld id="{FEFC056B-C59F-4497-9C7A-409816C61A10}" type="datetimeFigureOut">
              <a:rPr lang="en-US" smtClean="0"/>
              <a:pPr/>
              <a:t>10/13/2022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EBC2FE-C526-436E-92A8-F41BEC88EC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5AA4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4C1482-4DCE-4760-BB1B-AA0BD5231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5AA4"/>
                </a:solidFill>
              </a:defRPr>
            </a:lvl1pPr>
          </a:lstStyle>
          <a:p>
            <a:fld id="{E21350B7-B9C6-4D95-8DED-14AC5563525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809DFD7-846F-4D35-ABD5-0307E9F723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5913" y="909186"/>
            <a:ext cx="3378995" cy="430887"/>
          </a:xfr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rgbClr val="00207D"/>
                </a:solidFill>
              </a:defRPr>
            </a:lvl1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91BBE4D-FB44-4962-925F-F6BE393243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6704" y="2007968"/>
            <a:ext cx="3378996" cy="3685222"/>
          </a:xfrm>
        </p:spPr>
        <p:txBody>
          <a:bodyPr/>
          <a:lstStyle>
            <a:lvl1pPr>
              <a:defRPr sz="1400">
                <a:solidFill>
                  <a:srgbClr val="00207D"/>
                </a:solidFill>
              </a:defRPr>
            </a:lvl1pPr>
            <a:lvl2pPr>
              <a:defRPr sz="1200">
                <a:solidFill>
                  <a:srgbClr val="00207D"/>
                </a:solidFill>
              </a:defRPr>
            </a:lvl2pPr>
            <a:lvl3pPr>
              <a:defRPr sz="1100">
                <a:solidFill>
                  <a:srgbClr val="00207D"/>
                </a:solidFill>
              </a:defRPr>
            </a:lvl3pPr>
            <a:lvl4pPr>
              <a:defRPr sz="1000">
                <a:solidFill>
                  <a:srgbClr val="00207D"/>
                </a:solidFill>
              </a:defRPr>
            </a:lvl4pPr>
            <a:lvl5pPr>
              <a:defRPr sz="900">
                <a:solidFill>
                  <a:srgbClr val="00207D"/>
                </a:solidFill>
              </a:defRPr>
            </a:lvl5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/>
          </a:p>
        </p:txBody>
      </p:sp>
      <p:sp>
        <p:nvSpPr>
          <p:cNvPr id="17" name="Text Placeholder 8">
            <a:extLst>
              <a:ext uri="{FF2B5EF4-FFF2-40B4-BE49-F238E27FC236}">
                <a16:creationId xmlns:a16="http://schemas.microsoft.com/office/drawing/2014/main" id="{F9902AC6-0866-4866-BEB8-3EF36AE083A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0210687" y="6245941"/>
            <a:ext cx="1792828" cy="396000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13" name="addin_colorlist" hidden="1">
            <a:extLst>
              <a:ext uri="{FF2B5EF4-FFF2-40B4-BE49-F238E27FC236}">
                <a16:creationId xmlns:a16="http://schemas.microsoft.com/office/drawing/2014/main" id="{86E4A578-2604-4EF1-A112-B6EEBB1650DF}"/>
              </a:ext>
            </a:extLst>
          </p:cNvPr>
          <p:cNvSpPr/>
          <p:nvPr userDrawn="1"/>
        </p:nvSpPr>
        <p:spPr>
          <a:xfrm>
            <a:off x="2430935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/>
              <a:t>clr1, clr2, clr_fargeboks3, clr_fargeboks4</a:t>
            </a:r>
          </a:p>
        </p:txBody>
      </p:sp>
      <p:sp>
        <p:nvSpPr>
          <p:cNvPr id="14" name="addin_colorbox" hidden="1">
            <a:extLst>
              <a:ext uri="{FF2B5EF4-FFF2-40B4-BE49-F238E27FC236}">
                <a16:creationId xmlns:a16="http://schemas.microsoft.com/office/drawing/2014/main" id="{53BD8B14-1016-4228-ABB8-79ED792B2B6D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addin_colorbox</a:t>
            </a:r>
            <a:endParaRPr lang="nb-NO"/>
          </a:p>
        </p:txBody>
      </p:sp>
      <p:sp>
        <p:nvSpPr>
          <p:cNvPr id="18" name="addin_background" hidden="1">
            <a:extLst>
              <a:ext uri="{FF2B5EF4-FFF2-40B4-BE49-F238E27FC236}">
                <a16:creationId xmlns:a16="http://schemas.microsoft.com/office/drawing/2014/main" id="{9D41E301-6567-4BD4-9BF8-E8D9532FBFF2}"/>
              </a:ext>
            </a:extLst>
          </p:cNvPr>
          <p:cNvSpPr/>
          <p:nvPr userDrawn="1"/>
        </p:nvSpPr>
        <p:spPr>
          <a:xfrm>
            <a:off x="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addin_background</a:t>
            </a:r>
            <a:endParaRPr lang="nb-NO"/>
          </a:p>
        </p:txBody>
      </p:sp>
      <p:sp>
        <p:nvSpPr>
          <p:cNvPr id="19" name="addin_logo" hidden="1">
            <a:extLst>
              <a:ext uri="{FF2B5EF4-FFF2-40B4-BE49-F238E27FC236}">
                <a16:creationId xmlns:a16="http://schemas.microsoft.com/office/drawing/2014/main" id="{DBE22B59-58E2-4A77-A9D7-CC7F38F62F49}"/>
              </a:ext>
            </a:extLst>
          </p:cNvPr>
          <p:cNvSpPr/>
          <p:nvPr userDrawn="1"/>
        </p:nvSpPr>
        <p:spPr>
          <a:xfrm>
            <a:off x="7292805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addin_logo</a:t>
            </a:r>
            <a:endParaRPr lang="nb-NO"/>
          </a:p>
        </p:txBody>
      </p:sp>
      <p:sp>
        <p:nvSpPr>
          <p:cNvPr id="20" name="addin_title" hidden="1">
            <a:extLst>
              <a:ext uri="{FF2B5EF4-FFF2-40B4-BE49-F238E27FC236}">
                <a16:creationId xmlns:a16="http://schemas.microsoft.com/office/drawing/2014/main" id="{24E36FD8-70FB-44F5-8C26-61B5CE081346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addin_title</a:t>
            </a:r>
            <a:endParaRPr lang="nb-NO"/>
          </a:p>
        </p:txBody>
      </p:sp>
      <p:sp>
        <p:nvSpPr>
          <p:cNvPr id="21" name="addin_text" hidden="1">
            <a:extLst>
              <a:ext uri="{FF2B5EF4-FFF2-40B4-BE49-F238E27FC236}">
                <a16:creationId xmlns:a16="http://schemas.microsoft.com/office/drawing/2014/main" id="{8BD79908-CF76-4F3E-A9EC-C9C524CEFC5F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addin_text</a:t>
            </a:r>
            <a:endParaRPr lang="nb-NO"/>
          </a:p>
        </p:txBody>
      </p:sp>
      <p:sp>
        <p:nvSpPr>
          <p:cNvPr id="22" name="addin_image" hidden="1">
            <a:extLst>
              <a:ext uri="{FF2B5EF4-FFF2-40B4-BE49-F238E27FC236}">
                <a16:creationId xmlns:a16="http://schemas.microsoft.com/office/drawing/2014/main" id="{A2CF66BD-25DA-4FF6-9589-251CB8ECC829}"/>
              </a:ext>
            </a:extLst>
          </p:cNvPr>
          <p:cNvSpPr/>
          <p:nvPr userDrawn="1"/>
        </p:nvSpPr>
        <p:spPr>
          <a:xfrm>
            <a:off x="2430935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addin_IMAGE</a:t>
            </a:r>
            <a:endParaRPr lang="nb-NO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54914B5D-5A23-45A9-B953-59A3D98BDE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6705" y="229728"/>
            <a:ext cx="3378203" cy="553998"/>
          </a:xfrm>
        </p:spPr>
        <p:txBody>
          <a:bodyPr anchor="ctr"/>
          <a:lstStyle>
            <a:lvl1pPr>
              <a:defRPr>
                <a:solidFill>
                  <a:srgbClr val="00207D"/>
                </a:solidFill>
              </a:defRPr>
            </a:lvl1pPr>
          </a:lstStyle>
          <a:p>
            <a:r>
              <a:rPr lang="en-US" err="1"/>
              <a:t>Tittel</a:t>
            </a:r>
            <a:endParaRPr lang="en-US"/>
          </a:p>
        </p:txBody>
      </p:sp>
      <p:sp>
        <p:nvSpPr>
          <p:cNvPr id="25" name="DefLogoHvit" hidden="1">
            <a:extLst>
              <a:ext uri="{FF2B5EF4-FFF2-40B4-BE49-F238E27FC236}">
                <a16:creationId xmlns:a16="http://schemas.microsoft.com/office/drawing/2014/main" id="{A9A38E28-BCBE-41B5-9F74-A416D15CB715}"/>
              </a:ext>
            </a:extLst>
          </p:cNvPr>
          <p:cNvSpPr/>
          <p:nvPr userDrawn="1"/>
        </p:nvSpPr>
        <p:spPr>
          <a:xfrm>
            <a:off x="-1581150" y="-1371600"/>
            <a:ext cx="180000" cy="1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4013F9-6889-481B-A280-1985D2203EEC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3911600" y="0"/>
            <a:ext cx="8280400" cy="6858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pic>
        <p:nvPicPr>
          <p:cNvPr id="28" name="logo_blaa" hidden="1">
            <a:extLst>
              <a:ext uri="{FF2B5EF4-FFF2-40B4-BE49-F238E27FC236}">
                <a16:creationId xmlns:a16="http://schemas.microsoft.com/office/drawing/2014/main" id="{FCC00E6B-0C89-42BD-9F5B-F2F57035B47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4746" y="6245941"/>
            <a:ext cx="1792828" cy="396000"/>
          </a:xfrm>
          <a:prstGeom prst="rect">
            <a:avLst/>
          </a:prstGeom>
        </p:spPr>
      </p:pic>
      <p:pic>
        <p:nvPicPr>
          <p:cNvPr id="29" name="logo_hvit" descr="Et bilde som inneholder tekst, utklipp&#10;&#10;Automatisk generert beskrivelse" hidden="1">
            <a:extLst>
              <a:ext uri="{FF2B5EF4-FFF2-40B4-BE49-F238E27FC236}">
                <a16:creationId xmlns:a16="http://schemas.microsoft.com/office/drawing/2014/main" id="{7083F6DA-9610-4A28-B576-56CE89C4AF5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4746" y="6245941"/>
            <a:ext cx="1792828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08836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, undertittel, tekst og innhold (Bak) 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D1BDE19F-A62C-4B9A-AABE-67AEE005F077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0" y="0"/>
            <a:ext cx="12192000" cy="6858000"/>
          </a:xfrm>
          <a:noFill/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04E3D6-4D40-4358-A729-12DAF17948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6705" y="1306508"/>
            <a:ext cx="5588796" cy="553998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err="1"/>
              <a:t>Tittel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08CD17-0B38-4678-850D-681E5D48C3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6704" y="2466340"/>
            <a:ext cx="5588796" cy="3685222"/>
          </a:xfrm>
        </p:spPr>
        <p:txBody>
          <a:bodyPr/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00">
                <a:solidFill>
                  <a:schemeClr val="bg1"/>
                </a:solidFill>
              </a:defRPr>
            </a:lvl4pPr>
            <a:lvl5pPr>
              <a:defRPr sz="900">
                <a:solidFill>
                  <a:schemeClr val="bg1"/>
                </a:solidFill>
              </a:defRPr>
            </a:lvl5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EBC2FE-C526-436E-92A8-F41BEC88EC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4C1482-4DCE-4760-BB1B-AA0BD5231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21350B7-B9C6-4D95-8DED-14AC5563525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809DFD7-846F-4D35-ABD5-0307E9F723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5913" y="1985966"/>
            <a:ext cx="5589587" cy="341313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753390-7EAC-454F-8E00-C2586B5C3F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EFC056B-C59F-4497-9C7A-409816C61A10}" type="datetimeFigureOut">
              <a:rPr lang="en-US" smtClean="0"/>
              <a:pPr/>
              <a:t>10/13/2022</a:t>
            </a:fld>
            <a:endParaRPr lang="en-US"/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8EBDE9C1-A6AF-42BB-AD3E-EC5033DF7D6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0210687" y="6245941"/>
            <a:ext cx="1792828" cy="396000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13" name="addin_colorlist" hidden="1">
            <a:extLst>
              <a:ext uri="{FF2B5EF4-FFF2-40B4-BE49-F238E27FC236}">
                <a16:creationId xmlns:a16="http://schemas.microsoft.com/office/drawing/2014/main" id="{E881F7AB-121D-483A-BEEB-047633213E28}"/>
              </a:ext>
            </a:extLst>
          </p:cNvPr>
          <p:cNvSpPr/>
          <p:nvPr userDrawn="1"/>
        </p:nvSpPr>
        <p:spPr>
          <a:xfrm>
            <a:off x="2430935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/>
              <a:t>clr1, clr2, clr3, clr4</a:t>
            </a:r>
          </a:p>
        </p:txBody>
      </p:sp>
      <p:sp>
        <p:nvSpPr>
          <p:cNvPr id="16" name="addin_colorbox" hidden="1">
            <a:extLst>
              <a:ext uri="{FF2B5EF4-FFF2-40B4-BE49-F238E27FC236}">
                <a16:creationId xmlns:a16="http://schemas.microsoft.com/office/drawing/2014/main" id="{1F051DA2-02ED-4843-9F7B-A5F1B5FA1D47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addin_colorbox</a:t>
            </a:r>
            <a:endParaRPr lang="nb-NO"/>
          </a:p>
        </p:txBody>
      </p:sp>
      <p:sp>
        <p:nvSpPr>
          <p:cNvPr id="17" name="addin_background" hidden="1">
            <a:extLst>
              <a:ext uri="{FF2B5EF4-FFF2-40B4-BE49-F238E27FC236}">
                <a16:creationId xmlns:a16="http://schemas.microsoft.com/office/drawing/2014/main" id="{737967A0-F11A-4DEB-8752-F51E6C301602}"/>
              </a:ext>
            </a:extLst>
          </p:cNvPr>
          <p:cNvSpPr/>
          <p:nvPr userDrawn="1"/>
        </p:nvSpPr>
        <p:spPr>
          <a:xfrm>
            <a:off x="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addin_background</a:t>
            </a:r>
            <a:endParaRPr lang="nb-NO"/>
          </a:p>
        </p:txBody>
      </p:sp>
      <p:sp>
        <p:nvSpPr>
          <p:cNvPr id="18" name="addin_logo" hidden="1">
            <a:extLst>
              <a:ext uri="{FF2B5EF4-FFF2-40B4-BE49-F238E27FC236}">
                <a16:creationId xmlns:a16="http://schemas.microsoft.com/office/drawing/2014/main" id="{0BCBC18E-CFC3-4CBA-A77B-FCEE20A0D097}"/>
              </a:ext>
            </a:extLst>
          </p:cNvPr>
          <p:cNvSpPr/>
          <p:nvPr userDrawn="1"/>
        </p:nvSpPr>
        <p:spPr>
          <a:xfrm>
            <a:off x="7292805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addin_logo</a:t>
            </a:r>
            <a:endParaRPr lang="nb-NO"/>
          </a:p>
        </p:txBody>
      </p:sp>
      <p:sp>
        <p:nvSpPr>
          <p:cNvPr id="19" name="addin_title" hidden="1">
            <a:extLst>
              <a:ext uri="{FF2B5EF4-FFF2-40B4-BE49-F238E27FC236}">
                <a16:creationId xmlns:a16="http://schemas.microsoft.com/office/drawing/2014/main" id="{DAE9B024-9850-4644-969C-845FA2224C32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addin_title</a:t>
            </a:r>
            <a:endParaRPr lang="nb-NO"/>
          </a:p>
        </p:txBody>
      </p:sp>
      <p:sp>
        <p:nvSpPr>
          <p:cNvPr id="20" name="addin_text" hidden="1">
            <a:extLst>
              <a:ext uri="{FF2B5EF4-FFF2-40B4-BE49-F238E27FC236}">
                <a16:creationId xmlns:a16="http://schemas.microsoft.com/office/drawing/2014/main" id="{4C82FF42-4159-46F4-9A84-97CFCB2094A7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addin_text</a:t>
            </a:r>
            <a:endParaRPr lang="nb-NO"/>
          </a:p>
        </p:txBody>
      </p:sp>
      <p:sp>
        <p:nvSpPr>
          <p:cNvPr id="21" name="addin_image" hidden="1">
            <a:extLst>
              <a:ext uri="{FF2B5EF4-FFF2-40B4-BE49-F238E27FC236}">
                <a16:creationId xmlns:a16="http://schemas.microsoft.com/office/drawing/2014/main" id="{A9A00501-7D4B-4A4A-9C7E-528975384D02}"/>
              </a:ext>
            </a:extLst>
          </p:cNvPr>
          <p:cNvSpPr/>
          <p:nvPr userDrawn="1"/>
        </p:nvSpPr>
        <p:spPr>
          <a:xfrm>
            <a:off x="2430935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addin_IMAGE</a:t>
            </a:r>
            <a:endParaRPr lang="nb-NO"/>
          </a:p>
        </p:txBody>
      </p:sp>
      <p:sp>
        <p:nvSpPr>
          <p:cNvPr id="22" name="DefLogoHvit" hidden="1">
            <a:extLst>
              <a:ext uri="{FF2B5EF4-FFF2-40B4-BE49-F238E27FC236}">
                <a16:creationId xmlns:a16="http://schemas.microsoft.com/office/drawing/2014/main" id="{7EA08099-CF4B-47D5-AE1A-473F68B466AF}"/>
              </a:ext>
            </a:extLst>
          </p:cNvPr>
          <p:cNvSpPr/>
          <p:nvPr userDrawn="1"/>
        </p:nvSpPr>
        <p:spPr>
          <a:xfrm>
            <a:off x="-1581150" y="-1371600"/>
            <a:ext cx="180000" cy="1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pic>
        <p:nvPicPr>
          <p:cNvPr id="25" name="logo_blaa" hidden="1">
            <a:extLst>
              <a:ext uri="{FF2B5EF4-FFF2-40B4-BE49-F238E27FC236}">
                <a16:creationId xmlns:a16="http://schemas.microsoft.com/office/drawing/2014/main" id="{83A8C025-8F5E-4FD5-BBB4-32731D6FED6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4746" y="6245941"/>
            <a:ext cx="1792828" cy="396000"/>
          </a:xfrm>
          <a:prstGeom prst="rect">
            <a:avLst/>
          </a:prstGeom>
        </p:spPr>
      </p:pic>
      <p:pic>
        <p:nvPicPr>
          <p:cNvPr id="26" name="logo_hvit" descr="Et bilde som inneholder tekst, utklipp&#10;&#10;Automatisk generert beskrivelse" hidden="1">
            <a:extLst>
              <a:ext uri="{FF2B5EF4-FFF2-40B4-BE49-F238E27FC236}">
                <a16:creationId xmlns:a16="http://schemas.microsoft.com/office/drawing/2014/main" id="{C827D74C-EFCC-4AFB-B163-F2DEAA39AF4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4746" y="6245941"/>
            <a:ext cx="1792828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63657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nhold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D1BDE19F-A62C-4B9A-AABE-67AEE005F077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0" y="0"/>
            <a:ext cx="12192000" cy="6858000"/>
          </a:xfrm>
          <a:noFill/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EBC2FE-C526-436E-92A8-F41BEC88EC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4C1482-4DCE-4760-BB1B-AA0BD5231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21350B7-B9C6-4D95-8DED-14AC5563525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753390-7EAC-454F-8E00-C2586B5C3F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EFC056B-C59F-4497-9C7A-409816C61A10}" type="datetimeFigureOut">
              <a:rPr lang="en-US" smtClean="0"/>
              <a:pPr/>
              <a:t>10/13/2022</a:t>
            </a:fld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D5AB121-B777-4009-80C1-75B8761B0C1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0210687" y="6245941"/>
            <a:ext cx="1792828" cy="396000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10" name="addin_colorlist" hidden="1">
            <a:extLst>
              <a:ext uri="{FF2B5EF4-FFF2-40B4-BE49-F238E27FC236}">
                <a16:creationId xmlns:a16="http://schemas.microsoft.com/office/drawing/2014/main" id="{B138087C-6F4A-4D28-8FDF-F085F699A2CB}"/>
              </a:ext>
            </a:extLst>
          </p:cNvPr>
          <p:cNvSpPr/>
          <p:nvPr userDrawn="1"/>
        </p:nvSpPr>
        <p:spPr>
          <a:xfrm>
            <a:off x="2430935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/>
              <a:t>clr1, clr2, clr3, clr4</a:t>
            </a:r>
          </a:p>
        </p:txBody>
      </p:sp>
      <p:sp>
        <p:nvSpPr>
          <p:cNvPr id="11" name="addin_colorbox" hidden="1">
            <a:extLst>
              <a:ext uri="{FF2B5EF4-FFF2-40B4-BE49-F238E27FC236}">
                <a16:creationId xmlns:a16="http://schemas.microsoft.com/office/drawing/2014/main" id="{D6706D5D-D638-4DB1-9AC8-CD8309B275C4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addin_colorbox</a:t>
            </a:r>
            <a:endParaRPr lang="nb-NO"/>
          </a:p>
        </p:txBody>
      </p:sp>
      <p:sp>
        <p:nvSpPr>
          <p:cNvPr id="13" name="addin_background" hidden="1">
            <a:extLst>
              <a:ext uri="{FF2B5EF4-FFF2-40B4-BE49-F238E27FC236}">
                <a16:creationId xmlns:a16="http://schemas.microsoft.com/office/drawing/2014/main" id="{06DEFD4A-FB2F-46A7-8EFB-9873F806D4F0}"/>
              </a:ext>
            </a:extLst>
          </p:cNvPr>
          <p:cNvSpPr/>
          <p:nvPr userDrawn="1"/>
        </p:nvSpPr>
        <p:spPr>
          <a:xfrm>
            <a:off x="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addin_background</a:t>
            </a:r>
            <a:endParaRPr lang="nb-NO"/>
          </a:p>
        </p:txBody>
      </p:sp>
      <p:sp>
        <p:nvSpPr>
          <p:cNvPr id="14" name="addin_logo" hidden="1">
            <a:extLst>
              <a:ext uri="{FF2B5EF4-FFF2-40B4-BE49-F238E27FC236}">
                <a16:creationId xmlns:a16="http://schemas.microsoft.com/office/drawing/2014/main" id="{5848A094-42A0-4FA4-B133-A3B7A7B39B0F}"/>
              </a:ext>
            </a:extLst>
          </p:cNvPr>
          <p:cNvSpPr/>
          <p:nvPr userDrawn="1"/>
        </p:nvSpPr>
        <p:spPr>
          <a:xfrm>
            <a:off x="7292805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addin_logo</a:t>
            </a:r>
            <a:endParaRPr lang="nb-NO"/>
          </a:p>
        </p:txBody>
      </p:sp>
      <p:sp>
        <p:nvSpPr>
          <p:cNvPr id="15" name="addin_title" hidden="1">
            <a:extLst>
              <a:ext uri="{FF2B5EF4-FFF2-40B4-BE49-F238E27FC236}">
                <a16:creationId xmlns:a16="http://schemas.microsoft.com/office/drawing/2014/main" id="{15ECCDD0-B9DF-490B-8070-810E42610729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addin_title</a:t>
            </a:r>
            <a:endParaRPr lang="nb-NO"/>
          </a:p>
        </p:txBody>
      </p:sp>
      <p:sp>
        <p:nvSpPr>
          <p:cNvPr id="16" name="addin_text" hidden="1">
            <a:extLst>
              <a:ext uri="{FF2B5EF4-FFF2-40B4-BE49-F238E27FC236}">
                <a16:creationId xmlns:a16="http://schemas.microsoft.com/office/drawing/2014/main" id="{20FD1917-1441-4832-9EC0-0D1DABCB5839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addin_text</a:t>
            </a:r>
            <a:endParaRPr lang="nb-NO"/>
          </a:p>
        </p:txBody>
      </p:sp>
      <p:sp>
        <p:nvSpPr>
          <p:cNvPr id="17" name="addin_image" hidden="1">
            <a:extLst>
              <a:ext uri="{FF2B5EF4-FFF2-40B4-BE49-F238E27FC236}">
                <a16:creationId xmlns:a16="http://schemas.microsoft.com/office/drawing/2014/main" id="{757AAD15-4D1F-4961-B536-5ECA1FDCBEF9}"/>
              </a:ext>
            </a:extLst>
          </p:cNvPr>
          <p:cNvSpPr/>
          <p:nvPr userDrawn="1"/>
        </p:nvSpPr>
        <p:spPr>
          <a:xfrm>
            <a:off x="2430935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addin_IMAGE</a:t>
            </a:r>
            <a:endParaRPr lang="nb-NO"/>
          </a:p>
        </p:txBody>
      </p:sp>
      <p:sp>
        <p:nvSpPr>
          <p:cNvPr id="18" name="DefLogoHvit" hidden="1">
            <a:extLst>
              <a:ext uri="{FF2B5EF4-FFF2-40B4-BE49-F238E27FC236}">
                <a16:creationId xmlns:a16="http://schemas.microsoft.com/office/drawing/2014/main" id="{9207E573-3D16-4F72-83D9-249A56042214}"/>
              </a:ext>
            </a:extLst>
          </p:cNvPr>
          <p:cNvSpPr/>
          <p:nvPr userDrawn="1"/>
        </p:nvSpPr>
        <p:spPr>
          <a:xfrm>
            <a:off x="-1581150" y="-1371600"/>
            <a:ext cx="180000" cy="1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pic>
        <p:nvPicPr>
          <p:cNvPr id="21" name="logo_blaa" hidden="1">
            <a:extLst>
              <a:ext uri="{FF2B5EF4-FFF2-40B4-BE49-F238E27FC236}">
                <a16:creationId xmlns:a16="http://schemas.microsoft.com/office/drawing/2014/main" id="{6701C759-E8F6-44E1-8120-4848C31788B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4746" y="6245941"/>
            <a:ext cx="1792828" cy="396000"/>
          </a:xfrm>
          <a:prstGeom prst="rect">
            <a:avLst/>
          </a:prstGeom>
        </p:spPr>
      </p:pic>
      <p:pic>
        <p:nvPicPr>
          <p:cNvPr id="22" name="logo_hvit" descr="Et bilde som inneholder tekst, utklipp&#10;&#10;Automatisk generert beskrivelse" hidden="1">
            <a:extLst>
              <a:ext uri="{FF2B5EF4-FFF2-40B4-BE49-F238E27FC236}">
                <a16:creationId xmlns:a16="http://schemas.microsoft.com/office/drawing/2014/main" id="{F16A893E-4B4C-4D36-97A1-7A8F006B0AF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4746" y="6245941"/>
            <a:ext cx="1792828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78192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ellomtittel, tekst og innhold (Bak)"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2C17378-974D-4128-8D5E-84FC65123272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AC295C1-C2D0-4B81-AFB0-17F1A5F19B5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 flipH="1">
            <a:off x="5326380" y="3247853"/>
            <a:ext cx="6865620" cy="3610147"/>
          </a:xfrm>
          <a:prstGeom prst="round1Rect">
            <a:avLst>
              <a:gd name="adj" fmla="val 39195"/>
            </a:avLst>
          </a:prstGeom>
          <a:solidFill>
            <a:srgbClr val="FDF3F2"/>
          </a:solidFill>
        </p:spPr>
        <p:txBody>
          <a:bodyPr/>
          <a:lstStyle>
            <a:lvl1pPr marL="0" indent="0">
              <a:buNone/>
              <a:defRPr sz="200">
                <a:solidFill>
                  <a:srgbClr val="010000"/>
                </a:solidFill>
              </a:defRPr>
            </a:lvl1pPr>
          </a:lstStyle>
          <a:p>
            <a:pPr lvl="0"/>
            <a:r>
              <a:rPr lang="en-US"/>
              <a:t>  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0C0B257-21AF-4625-8CCF-1DAC575B7F33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EFC056B-C59F-4497-9C7A-409816C61A10}" type="datetimeFigureOut">
              <a:rPr lang="en-US" smtClean="0"/>
              <a:pPr/>
              <a:t>10/13/2022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7E879FF-B1C3-4E49-B087-5078BCE6B8AD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rgbClr val="005AA4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68A622E-5135-4548-9D33-EC5A904DAC01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rgbClr val="005AA4"/>
                </a:solidFill>
              </a:defRPr>
            </a:lvl1pPr>
          </a:lstStyle>
          <a:p>
            <a:fld id="{E21350B7-B9C6-4D95-8DED-14AC5563525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3" name="Title 22">
            <a:extLst>
              <a:ext uri="{FF2B5EF4-FFF2-40B4-BE49-F238E27FC236}">
                <a16:creationId xmlns:a16="http://schemas.microsoft.com/office/drawing/2014/main" id="{43C825BC-DA8F-44B1-AE42-CB0B92B7B6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69970" y="4257902"/>
            <a:ext cx="4607604" cy="394054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1600">
                <a:solidFill>
                  <a:srgbClr val="00207D"/>
                </a:solidFill>
                <a:latin typeface="SpareBank 1 Medium" panose="020B0500030000000000" pitchFamily="34" charset="0"/>
              </a:defRPr>
            </a:lvl1pPr>
          </a:lstStyle>
          <a:p>
            <a:r>
              <a:rPr lang="en-US" err="1"/>
              <a:t>Mellomtittel</a:t>
            </a:r>
            <a:endParaRPr lang="en-US"/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54B4CF32-5696-483C-9E36-AECAC554DB5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210687" y="6245941"/>
            <a:ext cx="1792828" cy="396000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16" name="addin_colorlist" hidden="1">
            <a:extLst>
              <a:ext uri="{FF2B5EF4-FFF2-40B4-BE49-F238E27FC236}">
                <a16:creationId xmlns:a16="http://schemas.microsoft.com/office/drawing/2014/main" id="{3718968E-017F-4F68-8388-B2E458897EF8}"/>
              </a:ext>
            </a:extLst>
          </p:cNvPr>
          <p:cNvSpPr/>
          <p:nvPr userDrawn="1"/>
        </p:nvSpPr>
        <p:spPr>
          <a:xfrm>
            <a:off x="2430935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/>
              <a:t>clr1, clr2, clr_agenda3, clr_agenda4</a:t>
            </a:r>
          </a:p>
        </p:txBody>
      </p:sp>
      <p:sp>
        <p:nvSpPr>
          <p:cNvPr id="17" name="addin_colorbox" hidden="1">
            <a:extLst>
              <a:ext uri="{FF2B5EF4-FFF2-40B4-BE49-F238E27FC236}">
                <a16:creationId xmlns:a16="http://schemas.microsoft.com/office/drawing/2014/main" id="{95677D21-AB8E-4EAE-937F-550723AA605C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addin_colorbox</a:t>
            </a:r>
            <a:endParaRPr lang="nb-NO"/>
          </a:p>
        </p:txBody>
      </p:sp>
      <p:sp>
        <p:nvSpPr>
          <p:cNvPr id="18" name="addin_background" hidden="1">
            <a:extLst>
              <a:ext uri="{FF2B5EF4-FFF2-40B4-BE49-F238E27FC236}">
                <a16:creationId xmlns:a16="http://schemas.microsoft.com/office/drawing/2014/main" id="{0DA2D151-1A8B-4DE7-921B-4788399FB6A8}"/>
              </a:ext>
            </a:extLst>
          </p:cNvPr>
          <p:cNvSpPr/>
          <p:nvPr userDrawn="1"/>
        </p:nvSpPr>
        <p:spPr>
          <a:xfrm>
            <a:off x="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addin_background</a:t>
            </a:r>
            <a:endParaRPr lang="nb-NO"/>
          </a:p>
        </p:txBody>
      </p:sp>
      <p:sp>
        <p:nvSpPr>
          <p:cNvPr id="19" name="addin_logo" hidden="1">
            <a:extLst>
              <a:ext uri="{FF2B5EF4-FFF2-40B4-BE49-F238E27FC236}">
                <a16:creationId xmlns:a16="http://schemas.microsoft.com/office/drawing/2014/main" id="{A63A0026-16AF-4E57-831A-D74BAFCE1420}"/>
              </a:ext>
            </a:extLst>
          </p:cNvPr>
          <p:cNvSpPr/>
          <p:nvPr userDrawn="1"/>
        </p:nvSpPr>
        <p:spPr>
          <a:xfrm>
            <a:off x="7292805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addin_logo</a:t>
            </a:r>
            <a:endParaRPr lang="nb-NO"/>
          </a:p>
        </p:txBody>
      </p:sp>
      <p:sp>
        <p:nvSpPr>
          <p:cNvPr id="20" name="addin_title" hidden="1">
            <a:extLst>
              <a:ext uri="{FF2B5EF4-FFF2-40B4-BE49-F238E27FC236}">
                <a16:creationId xmlns:a16="http://schemas.microsoft.com/office/drawing/2014/main" id="{5E142F18-FA97-44F7-B279-1943E3BC51B2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addin_title</a:t>
            </a:r>
            <a:endParaRPr lang="nb-NO"/>
          </a:p>
        </p:txBody>
      </p:sp>
      <p:sp>
        <p:nvSpPr>
          <p:cNvPr id="21" name="addin_text" hidden="1">
            <a:extLst>
              <a:ext uri="{FF2B5EF4-FFF2-40B4-BE49-F238E27FC236}">
                <a16:creationId xmlns:a16="http://schemas.microsoft.com/office/drawing/2014/main" id="{366C5A4A-E52D-4E55-82D4-F2A3DEF09885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addin_text</a:t>
            </a:r>
            <a:endParaRPr lang="nb-NO"/>
          </a:p>
        </p:txBody>
      </p:sp>
      <p:sp>
        <p:nvSpPr>
          <p:cNvPr id="22" name="addin_image" hidden="1">
            <a:extLst>
              <a:ext uri="{FF2B5EF4-FFF2-40B4-BE49-F238E27FC236}">
                <a16:creationId xmlns:a16="http://schemas.microsoft.com/office/drawing/2014/main" id="{C71F8D16-8429-46C8-A55F-53113E72FB3A}"/>
              </a:ext>
            </a:extLst>
          </p:cNvPr>
          <p:cNvSpPr/>
          <p:nvPr userDrawn="1"/>
        </p:nvSpPr>
        <p:spPr>
          <a:xfrm>
            <a:off x="2430935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addin_IMAGE</a:t>
            </a:r>
            <a:endParaRPr lang="nb-NO"/>
          </a:p>
        </p:txBody>
      </p:sp>
      <p:sp>
        <p:nvSpPr>
          <p:cNvPr id="24" name="Text Placeholder 1">
            <a:extLst>
              <a:ext uri="{FF2B5EF4-FFF2-40B4-BE49-F238E27FC236}">
                <a16:creationId xmlns:a16="http://schemas.microsoft.com/office/drawing/2014/main" id="{F6D5F194-6865-43D1-A2E9-4920E38BE83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369971" y="4792663"/>
            <a:ext cx="4607718" cy="1246187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rgbClr val="00207D"/>
                </a:solidFill>
              </a:defRPr>
            </a:lvl1pPr>
            <a:lvl2pPr>
              <a:defRPr sz="1200">
                <a:solidFill>
                  <a:srgbClr val="00207D"/>
                </a:solidFill>
              </a:defRPr>
            </a:lvl2pPr>
            <a:lvl3pPr>
              <a:defRPr sz="1100">
                <a:solidFill>
                  <a:srgbClr val="00207D"/>
                </a:solidFill>
              </a:defRPr>
            </a:lvl3pPr>
            <a:lvl4pPr>
              <a:defRPr sz="1000">
                <a:solidFill>
                  <a:srgbClr val="00207D"/>
                </a:solidFill>
              </a:defRPr>
            </a:lvl4pPr>
            <a:lvl5pPr>
              <a:defRPr sz="900">
                <a:solidFill>
                  <a:srgbClr val="00207D"/>
                </a:solidFill>
              </a:defRPr>
            </a:lvl5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/>
          </a:p>
        </p:txBody>
      </p:sp>
      <p:pic>
        <p:nvPicPr>
          <p:cNvPr id="27" name="logo_blaa" hidden="1">
            <a:extLst>
              <a:ext uri="{FF2B5EF4-FFF2-40B4-BE49-F238E27FC236}">
                <a16:creationId xmlns:a16="http://schemas.microsoft.com/office/drawing/2014/main" id="{4E784765-9F1B-45C9-AC85-E1EB0C456AF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4746" y="6245941"/>
            <a:ext cx="1792828" cy="396000"/>
          </a:xfrm>
          <a:prstGeom prst="rect">
            <a:avLst/>
          </a:prstGeom>
        </p:spPr>
      </p:pic>
      <p:pic>
        <p:nvPicPr>
          <p:cNvPr id="28" name="logo_hvit" descr="Et bilde som inneholder tekst, utklipp&#10;&#10;Automatisk generert beskrivelse" hidden="1">
            <a:extLst>
              <a:ext uri="{FF2B5EF4-FFF2-40B4-BE49-F238E27FC236}">
                <a16:creationId xmlns:a16="http://schemas.microsoft.com/office/drawing/2014/main" id="{22DC8FFE-70B3-49A4-AF95-4DAF91A0813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4746" y="6245941"/>
            <a:ext cx="1792828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0585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8021EF-90C6-EC43-A29A-32C69802EC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D4C11A-CFAA-0946-8801-193B7C8D67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DFD8D0-E4FE-154E-8554-BDBB8A2E97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7BA061-20A6-DF4D-B8A5-C6C053677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4C644F-9024-6C4F-999A-012EB7F599FB}" type="datetimeFigureOut">
              <a:rPr lang="en-NO" smtClean="0"/>
              <a:t>10/13/2022</a:t>
            </a:fld>
            <a:endParaRPr lang="en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90712E-A8B6-394C-93EC-65AF6B4552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60ACDC-4F98-E94F-B7FA-02CCDD35D2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5D25-C9BA-144E-AC27-BBCA1F93DB98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48183636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nhold ">
    <p:bg>
      <p:bgPr>
        <a:solidFill>
          <a:srgbClr val="FFF9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 Placeholder 8">
            <a:extLst>
              <a:ext uri="{FF2B5EF4-FFF2-40B4-BE49-F238E27FC236}">
                <a16:creationId xmlns:a16="http://schemas.microsoft.com/office/drawing/2014/main" id="{98E7BC67-93D3-4DE1-9069-B45F8FFA378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" y="0"/>
            <a:ext cx="6096000" cy="6858000"/>
          </a:xfrm>
          <a:prstGeom prst="rect">
            <a:avLst/>
          </a:prstGeom>
          <a:solidFill>
            <a:schemeClr val="accent2"/>
          </a:solidFill>
        </p:spPr>
        <p:txBody>
          <a:bodyPr lIns="0" tIns="0" rIns="0" bIns="0"/>
          <a:lstStyle>
            <a:lvl1pPr marL="0" indent="0">
              <a:buNone/>
              <a:defRPr sz="200">
                <a:solidFill>
                  <a:srgbClr val="020000"/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6" name="Content Placeholder 5" hidden="1">
            <a:extLst>
              <a:ext uri="{FF2B5EF4-FFF2-40B4-BE49-F238E27FC236}">
                <a16:creationId xmlns:a16="http://schemas.microsoft.com/office/drawing/2014/main" id="{AF9CB0EE-AD99-4A11-AADA-C4A4009C79B3}"/>
              </a:ext>
            </a:extLst>
          </p:cNvPr>
          <p:cNvSpPr>
            <a:spLocks noGrp="1"/>
          </p:cNvSpPr>
          <p:nvPr>
            <p:ph sz="quarter" idx="30"/>
          </p:nvPr>
        </p:nvSpPr>
        <p:spPr>
          <a:xfrm>
            <a:off x="0" y="0"/>
            <a:ext cx="6096000" cy="6858000"/>
          </a:xfrm>
          <a:prstGeom prst="rect">
            <a:avLst/>
          </a:prstGeom>
          <a:noFill/>
        </p:spPr>
        <p:txBody>
          <a:bodyPr lIns="0" tIns="0" rIns="0" bIns="0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A100C112-E41D-4154-A09B-F17BA74EE51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 flipH="1">
            <a:off x="4419600" y="4651956"/>
            <a:ext cx="7772400" cy="2206044"/>
          </a:xfrm>
          <a:custGeom>
            <a:avLst/>
            <a:gdLst>
              <a:gd name="connsiteX0" fmla="*/ 6126453 w 7772400"/>
              <a:gd name="connsiteY0" fmla="*/ 0 h 2206044"/>
              <a:gd name="connsiteX1" fmla="*/ 0 w 7772400"/>
              <a:gd name="connsiteY1" fmla="*/ 0 h 2206044"/>
              <a:gd name="connsiteX2" fmla="*/ 0 w 7772400"/>
              <a:gd name="connsiteY2" fmla="*/ 2206044 h 2206044"/>
              <a:gd name="connsiteX3" fmla="*/ 7772400 w 7772400"/>
              <a:gd name="connsiteY3" fmla="*/ 2206044 h 2206044"/>
              <a:gd name="connsiteX4" fmla="*/ 7772400 w 7772400"/>
              <a:gd name="connsiteY4" fmla="*/ 1645947 h 2206044"/>
              <a:gd name="connsiteX5" fmla="*/ 6126453 w 7772400"/>
              <a:gd name="connsiteY5" fmla="*/ 0 h 2206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72400" h="2206044">
                <a:moveTo>
                  <a:pt x="6126453" y="0"/>
                </a:moveTo>
                <a:lnTo>
                  <a:pt x="0" y="0"/>
                </a:lnTo>
                <a:lnTo>
                  <a:pt x="0" y="2206044"/>
                </a:lnTo>
                <a:lnTo>
                  <a:pt x="7772400" y="2206044"/>
                </a:lnTo>
                <a:lnTo>
                  <a:pt x="7772400" y="1645947"/>
                </a:lnTo>
                <a:cubicBezTo>
                  <a:pt x="7772400" y="736916"/>
                  <a:pt x="7035484" y="0"/>
                  <a:pt x="6126453" y="0"/>
                </a:cubicBezTo>
                <a:close/>
              </a:path>
            </a:pathLst>
          </a:custGeom>
          <a:solidFill>
            <a:srgbClr val="D8D8EA"/>
          </a:solidFill>
        </p:spPr>
        <p:txBody>
          <a:bodyPr wrap="square">
            <a:noAutofit/>
          </a:bodyPr>
          <a:lstStyle>
            <a:lvl1pPr marL="0" indent="0">
              <a:buNone/>
              <a:defRPr sz="200">
                <a:solidFill>
                  <a:srgbClr val="010000"/>
                </a:solidFill>
              </a:defRPr>
            </a:lvl1pPr>
          </a:lstStyle>
          <a:p>
            <a:pPr lvl="0"/>
            <a:r>
              <a:rPr lang="en-US"/>
              <a:t>  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7E879FF-B1C3-4E49-B087-5078BCE6B8AD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68A622E-5135-4548-9D33-EC5A904DAC01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21350B7-B9C6-4D95-8DED-14AC5563525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BEB04BA6-7A2A-4D75-BF39-32A0AC9241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6705" y="234155"/>
            <a:ext cx="5347826" cy="553998"/>
          </a:xfrm>
        </p:spPr>
        <p:txBody>
          <a:bodyPr anchor="ctr"/>
          <a:lstStyle>
            <a:lvl1pPr>
              <a:lnSpc>
                <a:spcPct val="9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en-US" err="1"/>
              <a:t>Tittel</a:t>
            </a:r>
            <a:endParaRPr lang="en-US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A4528026-6A07-443D-B9F3-8AA5C62D700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15913" y="853321"/>
            <a:ext cx="5348287" cy="553998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  <a:latin typeface="SpareBank 1 Light" panose="020B0500030000000000" pitchFamily="34" charset="0"/>
              </a:defRPr>
            </a:lvl1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F18881BF-E0C4-4F83-92BC-7EBBFFDC8E5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085763" y="723901"/>
            <a:ext cx="4607762" cy="338741"/>
          </a:xfrm>
        </p:spPr>
        <p:txBody>
          <a:bodyPr anchor="b"/>
          <a:lstStyle>
            <a:lvl1pPr marL="0" indent="0">
              <a:buNone/>
              <a:defRPr sz="1600">
                <a:solidFill>
                  <a:srgbClr val="00207D"/>
                </a:solidFill>
                <a:latin typeface="SpareBank 1 Medium" panose="020B0500030000000000" pitchFamily="34" charset="0"/>
              </a:defRPr>
            </a:lvl1pPr>
          </a:lstStyle>
          <a:p>
            <a:pPr lvl="0"/>
            <a:r>
              <a:rPr lang="en-US" err="1"/>
              <a:t>Mellomtittel</a:t>
            </a:r>
            <a:endParaRPr lang="en-US"/>
          </a:p>
        </p:txBody>
      </p:sp>
      <p:sp>
        <p:nvSpPr>
          <p:cNvPr id="22" name="Text Placeholder 8">
            <a:extLst>
              <a:ext uri="{FF2B5EF4-FFF2-40B4-BE49-F238E27FC236}">
                <a16:creationId xmlns:a16="http://schemas.microsoft.com/office/drawing/2014/main" id="{CE135E41-F011-45ED-BC06-DEDEFCACBB2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0210687" y="6245941"/>
            <a:ext cx="1792828" cy="396000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16" name="addin_colorlist" hidden="1">
            <a:extLst>
              <a:ext uri="{FF2B5EF4-FFF2-40B4-BE49-F238E27FC236}">
                <a16:creationId xmlns:a16="http://schemas.microsoft.com/office/drawing/2014/main" id="{C9EA006E-2080-4935-92C8-631EA67245C5}"/>
              </a:ext>
            </a:extLst>
          </p:cNvPr>
          <p:cNvSpPr/>
          <p:nvPr userDrawn="1"/>
        </p:nvSpPr>
        <p:spPr>
          <a:xfrm>
            <a:off x="2430935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/>
              <a:t>clr1, clr2, clr_agenda3, clr_agenda4</a:t>
            </a:r>
          </a:p>
        </p:txBody>
      </p:sp>
      <p:sp>
        <p:nvSpPr>
          <p:cNvPr id="23" name="addin_colorbox" hidden="1">
            <a:extLst>
              <a:ext uri="{FF2B5EF4-FFF2-40B4-BE49-F238E27FC236}">
                <a16:creationId xmlns:a16="http://schemas.microsoft.com/office/drawing/2014/main" id="{2FC96FE8-006C-4558-8BA8-53291D413700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addin_colorbox</a:t>
            </a:r>
            <a:endParaRPr lang="nb-NO"/>
          </a:p>
        </p:txBody>
      </p:sp>
      <p:sp>
        <p:nvSpPr>
          <p:cNvPr id="24" name="addin_background" hidden="1">
            <a:extLst>
              <a:ext uri="{FF2B5EF4-FFF2-40B4-BE49-F238E27FC236}">
                <a16:creationId xmlns:a16="http://schemas.microsoft.com/office/drawing/2014/main" id="{366A9094-1F57-4D0B-A622-EDA13749F054}"/>
              </a:ext>
            </a:extLst>
          </p:cNvPr>
          <p:cNvSpPr/>
          <p:nvPr userDrawn="1"/>
        </p:nvSpPr>
        <p:spPr>
          <a:xfrm>
            <a:off x="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addin_background</a:t>
            </a:r>
            <a:endParaRPr lang="nb-NO"/>
          </a:p>
        </p:txBody>
      </p:sp>
      <p:sp>
        <p:nvSpPr>
          <p:cNvPr id="25" name="addin_logo" hidden="1">
            <a:extLst>
              <a:ext uri="{FF2B5EF4-FFF2-40B4-BE49-F238E27FC236}">
                <a16:creationId xmlns:a16="http://schemas.microsoft.com/office/drawing/2014/main" id="{34FCEA06-8CAE-4214-8ECB-62EE1CDCC7A8}"/>
              </a:ext>
            </a:extLst>
          </p:cNvPr>
          <p:cNvSpPr/>
          <p:nvPr userDrawn="1"/>
        </p:nvSpPr>
        <p:spPr>
          <a:xfrm>
            <a:off x="7292805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addin_logo</a:t>
            </a:r>
            <a:endParaRPr lang="nb-NO"/>
          </a:p>
        </p:txBody>
      </p:sp>
      <p:sp>
        <p:nvSpPr>
          <p:cNvPr id="26" name="addin_title" hidden="1">
            <a:extLst>
              <a:ext uri="{FF2B5EF4-FFF2-40B4-BE49-F238E27FC236}">
                <a16:creationId xmlns:a16="http://schemas.microsoft.com/office/drawing/2014/main" id="{66A5CB83-A611-486A-A11E-524EC248C220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addin_title</a:t>
            </a:r>
            <a:endParaRPr lang="nb-NO"/>
          </a:p>
        </p:txBody>
      </p:sp>
      <p:sp>
        <p:nvSpPr>
          <p:cNvPr id="27" name="addin_text" hidden="1">
            <a:extLst>
              <a:ext uri="{FF2B5EF4-FFF2-40B4-BE49-F238E27FC236}">
                <a16:creationId xmlns:a16="http://schemas.microsoft.com/office/drawing/2014/main" id="{FF933DB9-766C-426B-B11E-45A6BA6095AE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addin_text</a:t>
            </a:r>
            <a:endParaRPr lang="nb-NO"/>
          </a:p>
        </p:txBody>
      </p:sp>
      <p:sp>
        <p:nvSpPr>
          <p:cNvPr id="29" name="Text Placeholder 1" hidden="1">
            <a:extLst>
              <a:ext uri="{FF2B5EF4-FFF2-40B4-BE49-F238E27FC236}">
                <a16:creationId xmlns:a16="http://schemas.microsoft.com/office/drawing/2014/main" id="{4475D5B4-B04D-492A-BF9B-685A53F0430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315913" y="853321"/>
            <a:ext cx="5348287" cy="553998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rgbClr val="00207D"/>
                </a:solidFill>
              </a:defRPr>
            </a:lvl1pPr>
            <a:lvl2pPr>
              <a:defRPr sz="1200">
                <a:solidFill>
                  <a:srgbClr val="00207D"/>
                </a:solidFill>
              </a:defRPr>
            </a:lvl2pPr>
            <a:lvl3pPr>
              <a:defRPr sz="1100">
                <a:solidFill>
                  <a:srgbClr val="00207D"/>
                </a:solidFill>
              </a:defRPr>
            </a:lvl3pPr>
            <a:lvl4pPr>
              <a:defRPr sz="1000">
                <a:solidFill>
                  <a:srgbClr val="00207D"/>
                </a:solidFill>
              </a:defRPr>
            </a:lvl4pPr>
            <a:lvl5pPr>
              <a:defRPr sz="900">
                <a:solidFill>
                  <a:srgbClr val="00207D"/>
                </a:solidFill>
              </a:defRPr>
            </a:lvl5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/>
          </a:p>
        </p:txBody>
      </p:sp>
      <p:sp>
        <p:nvSpPr>
          <p:cNvPr id="32" name="Text Placeholder 1">
            <a:extLst>
              <a:ext uri="{FF2B5EF4-FFF2-40B4-BE49-F238E27FC236}">
                <a16:creationId xmlns:a16="http://schemas.microsoft.com/office/drawing/2014/main" id="{794821EF-9AF2-4167-BA65-8EAF8E8DEA4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085763" y="1196836"/>
            <a:ext cx="4607718" cy="1246187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rgbClr val="00207D"/>
                </a:solidFill>
              </a:defRPr>
            </a:lvl1pPr>
            <a:lvl2pPr>
              <a:defRPr sz="1200">
                <a:solidFill>
                  <a:srgbClr val="00207D"/>
                </a:solidFill>
              </a:defRPr>
            </a:lvl2pPr>
            <a:lvl3pPr>
              <a:defRPr sz="1100">
                <a:solidFill>
                  <a:srgbClr val="00207D"/>
                </a:solidFill>
              </a:defRPr>
            </a:lvl3pPr>
            <a:lvl4pPr>
              <a:defRPr sz="1000">
                <a:solidFill>
                  <a:srgbClr val="00207D"/>
                </a:solidFill>
              </a:defRPr>
            </a:lvl4pPr>
            <a:lvl5pPr>
              <a:defRPr sz="900">
                <a:solidFill>
                  <a:srgbClr val="00207D"/>
                </a:solidFill>
              </a:defRPr>
            </a:lvl5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/>
          </a:p>
        </p:txBody>
      </p:sp>
      <p:sp>
        <p:nvSpPr>
          <p:cNvPr id="33" name="Text Placeholder 1">
            <a:extLst>
              <a:ext uri="{FF2B5EF4-FFF2-40B4-BE49-F238E27FC236}">
                <a16:creationId xmlns:a16="http://schemas.microsoft.com/office/drawing/2014/main" id="{CA42C7DF-ED2B-443A-9FB1-BC0F52E371D5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976813" y="5544693"/>
            <a:ext cx="7000761" cy="590549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rgbClr val="00207D"/>
                </a:solidFill>
              </a:defRPr>
            </a:lvl1pPr>
            <a:lvl2pPr>
              <a:defRPr sz="1200">
                <a:solidFill>
                  <a:srgbClr val="00207D"/>
                </a:solidFill>
              </a:defRPr>
            </a:lvl2pPr>
            <a:lvl3pPr>
              <a:defRPr sz="1100">
                <a:solidFill>
                  <a:srgbClr val="00207D"/>
                </a:solidFill>
              </a:defRPr>
            </a:lvl3pPr>
            <a:lvl4pPr>
              <a:defRPr sz="1000">
                <a:solidFill>
                  <a:srgbClr val="00207D"/>
                </a:solidFill>
              </a:defRPr>
            </a:lvl4pPr>
            <a:lvl5pPr>
              <a:defRPr sz="900">
                <a:solidFill>
                  <a:srgbClr val="00207D"/>
                </a:solidFill>
              </a:defRPr>
            </a:lvl5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/>
          </a:p>
        </p:txBody>
      </p:sp>
      <p:pic>
        <p:nvPicPr>
          <p:cNvPr id="34" name="logo_blaa" hidden="1">
            <a:extLst>
              <a:ext uri="{FF2B5EF4-FFF2-40B4-BE49-F238E27FC236}">
                <a16:creationId xmlns:a16="http://schemas.microsoft.com/office/drawing/2014/main" id="{7F3578E1-E008-4470-B5F1-2C6F0279786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4746" y="6245941"/>
            <a:ext cx="1792828" cy="396000"/>
          </a:xfrm>
          <a:prstGeom prst="rect">
            <a:avLst/>
          </a:prstGeom>
        </p:spPr>
      </p:pic>
      <p:pic>
        <p:nvPicPr>
          <p:cNvPr id="35" name="logo_hvit" descr="Et bilde som inneholder tekst, utklipp&#10;&#10;Automatisk generert beskrivelse" hidden="1">
            <a:extLst>
              <a:ext uri="{FF2B5EF4-FFF2-40B4-BE49-F238E27FC236}">
                <a16:creationId xmlns:a16="http://schemas.microsoft.com/office/drawing/2014/main" id="{B1E2BCF2-A762-4298-B793-762CFDB6F37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4746" y="6245941"/>
            <a:ext cx="1792828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2506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nhold (Høyre og venstre)">
    <p:bg>
      <p:bgPr>
        <a:solidFill>
          <a:srgbClr val="FBF2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 Placeholder 8">
            <a:extLst>
              <a:ext uri="{FF2B5EF4-FFF2-40B4-BE49-F238E27FC236}">
                <a16:creationId xmlns:a16="http://schemas.microsoft.com/office/drawing/2014/main" id="{1FD96C6F-2B95-4858-B2FD-E57FE81F27C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736080" y="0"/>
            <a:ext cx="5455920" cy="6858000"/>
          </a:xfrm>
          <a:prstGeom prst="rect">
            <a:avLst/>
          </a:prstGeom>
          <a:solidFill>
            <a:schemeClr val="accent2"/>
          </a:solidFill>
        </p:spPr>
        <p:txBody>
          <a:bodyPr lIns="0" tIns="0" rIns="0" bIns="0"/>
          <a:lstStyle>
            <a:lvl1pPr marL="0" indent="0">
              <a:buNone/>
              <a:defRPr sz="200">
                <a:solidFill>
                  <a:srgbClr val="020000"/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27" name="Text Placeholder 8">
            <a:extLst>
              <a:ext uri="{FF2B5EF4-FFF2-40B4-BE49-F238E27FC236}">
                <a16:creationId xmlns:a16="http://schemas.microsoft.com/office/drawing/2014/main" id="{6F8DC9D5-24ED-458C-90BB-732F5F9D6BC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0" y="0"/>
            <a:ext cx="6587243" cy="6858000"/>
          </a:xfrm>
          <a:prstGeom prst="rect">
            <a:avLst/>
          </a:prstGeom>
          <a:solidFill>
            <a:schemeClr val="accent2"/>
          </a:solidFill>
        </p:spPr>
        <p:txBody>
          <a:bodyPr lIns="0" tIns="0" rIns="0" bIns="0"/>
          <a:lstStyle>
            <a:lvl1pPr marL="0" indent="0">
              <a:buNone/>
              <a:defRPr sz="200">
                <a:solidFill>
                  <a:srgbClr val="020000"/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9CB0EE-AD99-4A11-AADA-C4A4009C79B3}"/>
              </a:ext>
            </a:extLst>
          </p:cNvPr>
          <p:cNvSpPr>
            <a:spLocks noGrp="1"/>
          </p:cNvSpPr>
          <p:nvPr>
            <p:ph sz="quarter" idx="30" hasCustomPrompt="1"/>
          </p:nvPr>
        </p:nvSpPr>
        <p:spPr>
          <a:xfrm>
            <a:off x="-1" y="0"/>
            <a:ext cx="6587245" cy="6858000"/>
          </a:xfrm>
          <a:prstGeom prst="rect">
            <a:avLst/>
          </a:prstGeom>
          <a:noFill/>
        </p:spPr>
        <p:txBody>
          <a:bodyPr lIns="0" tIns="0" rIns="0" bIns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A100C112-E41D-4154-A09B-F17BA74EE51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 flipH="1">
            <a:off x="5341257" y="3730171"/>
            <a:ext cx="6850742" cy="3127829"/>
          </a:xfrm>
          <a:prstGeom prst="round1Rect">
            <a:avLst>
              <a:gd name="adj" fmla="val 44896"/>
            </a:avLst>
          </a:prstGeom>
          <a:solidFill>
            <a:srgbClr val="D8D8EA"/>
          </a:solidFill>
        </p:spPr>
        <p:txBody>
          <a:bodyPr wrap="square">
            <a:noAutofit/>
          </a:bodyPr>
          <a:lstStyle>
            <a:lvl1pPr marL="0" indent="0">
              <a:buNone/>
              <a:defRPr sz="200">
                <a:solidFill>
                  <a:srgbClr val="010000"/>
                </a:solidFill>
              </a:defRPr>
            </a:lvl1pPr>
          </a:lstStyle>
          <a:p>
            <a:pPr lvl="0"/>
            <a:r>
              <a:rPr lang="en-US"/>
              <a:t>  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7E879FF-B1C3-4E49-B087-5078BCE6B8AD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68A622E-5135-4548-9D33-EC5A904DAC01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21350B7-B9C6-4D95-8DED-14AC5563525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BEB04BA6-7A2A-4D75-BF39-32A0AC9241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6705" y="234155"/>
            <a:ext cx="5347826" cy="553998"/>
          </a:xfrm>
        </p:spPr>
        <p:txBody>
          <a:bodyPr anchor="ctr"/>
          <a:lstStyle>
            <a:lvl1pPr>
              <a:lnSpc>
                <a:spcPct val="9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en-US" err="1"/>
              <a:t>Tittel</a:t>
            </a:r>
            <a:endParaRPr lang="en-US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A4528026-6A07-443D-B9F3-8AA5C62D700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15913" y="853321"/>
            <a:ext cx="5348287" cy="553998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  <a:latin typeface="SpareBank 1 Light" panose="020B0500030000000000" pitchFamily="34" charset="0"/>
              </a:defRPr>
            </a:lvl1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F18881BF-E0C4-4F83-92BC-7EBBFFDC8E5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085763" y="4729846"/>
            <a:ext cx="4891810" cy="338741"/>
          </a:xfrm>
        </p:spPr>
        <p:txBody>
          <a:bodyPr anchor="b"/>
          <a:lstStyle>
            <a:lvl1pPr marL="0" indent="0">
              <a:buNone/>
              <a:defRPr sz="1600">
                <a:solidFill>
                  <a:srgbClr val="00207D"/>
                </a:solidFill>
                <a:latin typeface="SpareBank 1 Medium" panose="020B0500030000000000" pitchFamily="34" charset="0"/>
              </a:defRPr>
            </a:lvl1pPr>
          </a:lstStyle>
          <a:p>
            <a:pPr lvl="0"/>
            <a:r>
              <a:rPr lang="en-US" err="1"/>
              <a:t>Mellomtittel</a:t>
            </a:r>
            <a:endParaRPr lang="en-US"/>
          </a:p>
        </p:txBody>
      </p:sp>
      <p:sp>
        <p:nvSpPr>
          <p:cNvPr id="16" name="Content Placeholder 5">
            <a:extLst>
              <a:ext uri="{FF2B5EF4-FFF2-40B4-BE49-F238E27FC236}">
                <a16:creationId xmlns:a16="http://schemas.microsoft.com/office/drawing/2014/main" id="{46F41208-5C1D-4DD4-8A50-29FFF2F22427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6736080" y="0"/>
            <a:ext cx="5455919" cy="3730171"/>
          </a:xfrm>
          <a:prstGeom prst="rect">
            <a:avLst/>
          </a:prstGeom>
          <a:noFill/>
        </p:spPr>
        <p:txBody>
          <a:bodyPr lIns="0" tIns="0" rIns="0" bIns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20" name="Text Placeholder 8">
            <a:extLst>
              <a:ext uri="{FF2B5EF4-FFF2-40B4-BE49-F238E27FC236}">
                <a16:creationId xmlns:a16="http://schemas.microsoft.com/office/drawing/2014/main" id="{4744182F-BA54-48B0-B256-4947640EBAB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0210687" y="6245941"/>
            <a:ext cx="1792828" cy="396000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21" name="addin_colorlist" hidden="1">
            <a:extLst>
              <a:ext uri="{FF2B5EF4-FFF2-40B4-BE49-F238E27FC236}">
                <a16:creationId xmlns:a16="http://schemas.microsoft.com/office/drawing/2014/main" id="{C273E00C-50FC-4C09-837B-667751499D42}"/>
              </a:ext>
            </a:extLst>
          </p:cNvPr>
          <p:cNvSpPr/>
          <p:nvPr userDrawn="1"/>
        </p:nvSpPr>
        <p:spPr>
          <a:xfrm>
            <a:off x="2430935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/>
              <a:t>clr1, clr2, clr_agenda3, clr_agenda4</a:t>
            </a:r>
          </a:p>
        </p:txBody>
      </p:sp>
      <p:sp>
        <p:nvSpPr>
          <p:cNvPr id="22" name="addin_colorbox" hidden="1">
            <a:extLst>
              <a:ext uri="{FF2B5EF4-FFF2-40B4-BE49-F238E27FC236}">
                <a16:creationId xmlns:a16="http://schemas.microsoft.com/office/drawing/2014/main" id="{1136DBA2-434B-4983-86EB-77F8FA3578A7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addin_colorbox</a:t>
            </a:r>
            <a:endParaRPr lang="nb-NO"/>
          </a:p>
        </p:txBody>
      </p:sp>
      <p:sp>
        <p:nvSpPr>
          <p:cNvPr id="23" name="addin_background" hidden="1">
            <a:extLst>
              <a:ext uri="{FF2B5EF4-FFF2-40B4-BE49-F238E27FC236}">
                <a16:creationId xmlns:a16="http://schemas.microsoft.com/office/drawing/2014/main" id="{EEA2228F-8BF9-4C93-9035-4B6EF6481C82}"/>
              </a:ext>
            </a:extLst>
          </p:cNvPr>
          <p:cNvSpPr/>
          <p:nvPr userDrawn="1"/>
        </p:nvSpPr>
        <p:spPr>
          <a:xfrm>
            <a:off x="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addin_background</a:t>
            </a:r>
            <a:endParaRPr lang="nb-NO"/>
          </a:p>
        </p:txBody>
      </p:sp>
      <p:sp>
        <p:nvSpPr>
          <p:cNvPr id="24" name="addin_logo" hidden="1">
            <a:extLst>
              <a:ext uri="{FF2B5EF4-FFF2-40B4-BE49-F238E27FC236}">
                <a16:creationId xmlns:a16="http://schemas.microsoft.com/office/drawing/2014/main" id="{BF822C3C-A96D-4C31-9A95-60C5B3D4B251}"/>
              </a:ext>
            </a:extLst>
          </p:cNvPr>
          <p:cNvSpPr/>
          <p:nvPr userDrawn="1"/>
        </p:nvSpPr>
        <p:spPr>
          <a:xfrm>
            <a:off x="7292805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addin_logo</a:t>
            </a:r>
            <a:endParaRPr lang="nb-NO"/>
          </a:p>
        </p:txBody>
      </p:sp>
      <p:sp>
        <p:nvSpPr>
          <p:cNvPr id="25" name="addin_title" hidden="1">
            <a:extLst>
              <a:ext uri="{FF2B5EF4-FFF2-40B4-BE49-F238E27FC236}">
                <a16:creationId xmlns:a16="http://schemas.microsoft.com/office/drawing/2014/main" id="{E919718A-FF57-49A0-9771-B176C0DE0BB7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addin_title</a:t>
            </a:r>
            <a:endParaRPr lang="nb-NO"/>
          </a:p>
        </p:txBody>
      </p:sp>
      <p:sp>
        <p:nvSpPr>
          <p:cNvPr id="26" name="addin_text" hidden="1">
            <a:extLst>
              <a:ext uri="{FF2B5EF4-FFF2-40B4-BE49-F238E27FC236}">
                <a16:creationId xmlns:a16="http://schemas.microsoft.com/office/drawing/2014/main" id="{84AA82A5-69A9-42C5-A00A-E051759316E6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addin_text</a:t>
            </a:r>
            <a:endParaRPr lang="nb-NO"/>
          </a:p>
        </p:txBody>
      </p:sp>
      <p:sp>
        <p:nvSpPr>
          <p:cNvPr id="29" name="Text Placeholder 1">
            <a:extLst>
              <a:ext uri="{FF2B5EF4-FFF2-40B4-BE49-F238E27FC236}">
                <a16:creationId xmlns:a16="http://schemas.microsoft.com/office/drawing/2014/main" id="{B4593EE2-8E41-475D-BA91-5A5948E62F1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085762" y="5202781"/>
            <a:ext cx="4891811" cy="825155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rgbClr val="00207D"/>
                </a:solidFill>
              </a:defRPr>
            </a:lvl1pPr>
            <a:lvl2pPr>
              <a:defRPr sz="1200">
                <a:solidFill>
                  <a:srgbClr val="00207D"/>
                </a:solidFill>
              </a:defRPr>
            </a:lvl2pPr>
            <a:lvl3pPr>
              <a:defRPr sz="1100">
                <a:solidFill>
                  <a:srgbClr val="00207D"/>
                </a:solidFill>
              </a:defRPr>
            </a:lvl3pPr>
            <a:lvl4pPr>
              <a:defRPr sz="1000">
                <a:solidFill>
                  <a:srgbClr val="00207D"/>
                </a:solidFill>
              </a:defRPr>
            </a:lvl4pPr>
            <a:lvl5pPr>
              <a:defRPr sz="900">
                <a:solidFill>
                  <a:srgbClr val="00207D"/>
                </a:solidFill>
              </a:defRPr>
            </a:lvl5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/>
          </a:p>
        </p:txBody>
      </p:sp>
      <p:pic>
        <p:nvPicPr>
          <p:cNvPr id="32" name="logo_blaa" hidden="1">
            <a:extLst>
              <a:ext uri="{FF2B5EF4-FFF2-40B4-BE49-F238E27FC236}">
                <a16:creationId xmlns:a16="http://schemas.microsoft.com/office/drawing/2014/main" id="{22E77406-D171-4B00-AC8F-68FE9AF4A59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4746" y="6245941"/>
            <a:ext cx="1792828" cy="396000"/>
          </a:xfrm>
          <a:prstGeom prst="rect">
            <a:avLst/>
          </a:prstGeom>
        </p:spPr>
      </p:pic>
      <p:pic>
        <p:nvPicPr>
          <p:cNvPr id="33" name="logo_hvit" descr="Et bilde som inneholder tekst, utklipp&#10;&#10;Automatisk generert beskrivelse" hidden="1">
            <a:extLst>
              <a:ext uri="{FF2B5EF4-FFF2-40B4-BE49-F238E27FC236}">
                <a16:creationId xmlns:a16="http://schemas.microsoft.com/office/drawing/2014/main" id="{86518D90-702C-499C-86E1-78475C7BAFA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4746" y="6245941"/>
            <a:ext cx="1792828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88348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nhold (Venstre)">
    <p:bg>
      <p:bgPr>
        <a:solidFill>
          <a:srgbClr val="FFF9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9CB0EE-AD99-4A11-AADA-C4A4009C79B3}"/>
              </a:ext>
            </a:extLst>
          </p:cNvPr>
          <p:cNvSpPr>
            <a:spLocks noGrp="1"/>
          </p:cNvSpPr>
          <p:nvPr>
            <p:ph sz="quarter" idx="30" hasCustomPrompt="1"/>
          </p:nvPr>
        </p:nvSpPr>
        <p:spPr>
          <a:xfrm>
            <a:off x="0" y="0"/>
            <a:ext cx="7353300" cy="6858000"/>
          </a:xfrm>
          <a:prstGeom prst="round1Rect">
            <a:avLst>
              <a:gd name="adj" fmla="val 38976"/>
            </a:avLst>
          </a:prstGeom>
          <a:solidFill>
            <a:srgbClr val="002060"/>
          </a:solidFill>
        </p:spPr>
        <p:txBody>
          <a:bodyPr lIns="0" tIns="0" rIns="0" bIns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7E879FF-B1C3-4E49-B087-5078BCE6B8AD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68A622E-5135-4548-9D33-EC5A904DAC01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21350B7-B9C6-4D95-8DED-14AC5563525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A100C112-E41D-4154-A09B-F17BA74EE51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 flipH="1">
            <a:off x="5341257" y="3232150"/>
            <a:ext cx="6850742" cy="3625851"/>
          </a:xfrm>
          <a:prstGeom prst="round1Rect">
            <a:avLst>
              <a:gd name="adj" fmla="val 38591"/>
            </a:avLst>
          </a:prstGeom>
          <a:solidFill>
            <a:srgbClr val="FDF3F2"/>
          </a:solidFill>
        </p:spPr>
        <p:txBody>
          <a:bodyPr wrap="square">
            <a:noAutofit/>
          </a:bodyPr>
          <a:lstStyle>
            <a:lvl1pPr marL="0" indent="0">
              <a:buNone/>
              <a:defRPr sz="200">
                <a:solidFill>
                  <a:srgbClr val="010000"/>
                </a:solidFill>
              </a:defRPr>
            </a:lvl1pPr>
          </a:lstStyle>
          <a:p>
            <a:pPr lvl="0"/>
            <a:r>
              <a:rPr lang="en-US"/>
              <a:t>  </a:t>
            </a:r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BEB04BA6-7A2A-4D75-BF39-32A0AC9241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67069" y="2090825"/>
            <a:ext cx="4210504" cy="553998"/>
          </a:xfrm>
        </p:spPr>
        <p:txBody>
          <a:bodyPr anchor="b"/>
          <a:lstStyle>
            <a:lvl1pPr>
              <a:lnSpc>
                <a:spcPct val="90000"/>
              </a:lnSpc>
              <a:defRPr>
                <a:solidFill>
                  <a:srgbClr val="00207D"/>
                </a:solidFill>
              </a:defRPr>
            </a:lvl1pPr>
          </a:lstStyle>
          <a:p>
            <a:r>
              <a:rPr lang="en-US" err="1"/>
              <a:t>Tittel</a:t>
            </a:r>
            <a:endParaRPr lang="en-US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A4528026-6A07-443D-B9F3-8AA5C62D700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767068" y="2766475"/>
            <a:ext cx="4210505" cy="392650"/>
          </a:xfrm>
        </p:spPr>
        <p:txBody>
          <a:bodyPr/>
          <a:lstStyle>
            <a:lvl1pPr marL="0" indent="0">
              <a:buNone/>
              <a:defRPr sz="1600">
                <a:solidFill>
                  <a:srgbClr val="00207D"/>
                </a:solidFill>
                <a:latin typeface="SpareBank 1 Light" panose="020B0500030000000000" pitchFamily="34" charset="0"/>
              </a:defRPr>
            </a:lvl1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F18881BF-E0C4-4F83-92BC-7EBBFFDC8E5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767069" y="4179840"/>
            <a:ext cx="4210505" cy="338741"/>
          </a:xfrm>
        </p:spPr>
        <p:txBody>
          <a:bodyPr anchor="b"/>
          <a:lstStyle>
            <a:lvl1pPr marL="0" indent="0">
              <a:buNone/>
              <a:defRPr sz="1600">
                <a:solidFill>
                  <a:srgbClr val="00207D"/>
                </a:solidFill>
                <a:latin typeface="SpareBank 1 Medium" panose="020B0500030000000000" pitchFamily="34" charset="0"/>
              </a:defRPr>
            </a:lvl1pPr>
          </a:lstStyle>
          <a:p>
            <a:pPr lvl="0"/>
            <a:r>
              <a:rPr lang="en-US" err="1"/>
              <a:t>Mellomtittel</a:t>
            </a:r>
            <a:endParaRPr lang="en-US"/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70E5897B-0128-4833-ABC7-9D5B944D43E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210687" y="6245941"/>
            <a:ext cx="1792828" cy="396000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20" name="addin_colorlist" hidden="1">
            <a:extLst>
              <a:ext uri="{FF2B5EF4-FFF2-40B4-BE49-F238E27FC236}">
                <a16:creationId xmlns:a16="http://schemas.microsoft.com/office/drawing/2014/main" id="{7BD4C53C-108D-4394-8456-4042468C0E3E}"/>
              </a:ext>
            </a:extLst>
          </p:cNvPr>
          <p:cNvSpPr/>
          <p:nvPr userDrawn="1"/>
        </p:nvSpPr>
        <p:spPr>
          <a:xfrm>
            <a:off x="2430935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/>
              <a:t>clr1, clr2, clr_agenda3, clr_agenda4</a:t>
            </a:r>
          </a:p>
        </p:txBody>
      </p:sp>
      <p:sp>
        <p:nvSpPr>
          <p:cNvPr id="21" name="addin_colorbox" hidden="1">
            <a:extLst>
              <a:ext uri="{FF2B5EF4-FFF2-40B4-BE49-F238E27FC236}">
                <a16:creationId xmlns:a16="http://schemas.microsoft.com/office/drawing/2014/main" id="{B367CA8A-46EF-4B57-A802-BB29E53CA959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addin_colorbox</a:t>
            </a:r>
            <a:endParaRPr lang="nb-NO"/>
          </a:p>
        </p:txBody>
      </p:sp>
      <p:sp>
        <p:nvSpPr>
          <p:cNvPr id="22" name="addin_background" hidden="1">
            <a:extLst>
              <a:ext uri="{FF2B5EF4-FFF2-40B4-BE49-F238E27FC236}">
                <a16:creationId xmlns:a16="http://schemas.microsoft.com/office/drawing/2014/main" id="{8EC9AE72-4105-48A6-A086-47AFE82C9352}"/>
              </a:ext>
            </a:extLst>
          </p:cNvPr>
          <p:cNvSpPr/>
          <p:nvPr userDrawn="1"/>
        </p:nvSpPr>
        <p:spPr>
          <a:xfrm>
            <a:off x="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addin_background</a:t>
            </a:r>
            <a:endParaRPr lang="nb-NO"/>
          </a:p>
        </p:txBody>
      </p:sp>
      <p:sp>
        <p:nvSpPr>
          <p:cNvPr id="23" name="addin_logo" hidden="1">
            <a:extLst>
              <a:ext uri="{FF2B5EF4-FFF2-40B4-BE49-F238E27FC236}">
                <a16:creationId xmlns:a16="http://schemas.microsoft.com/office/drawing/2014/main" id="{2F1AA884-7DE6-4EAE-BF6F-1767EE3A5B0D}"/>
              </a:ext>
            </a:extLst>
          </p:cNvPr>
          <p:cNvSpPr/>
          <p:nvPr userDrawn="1"/>
        </p:nvSpPr>
        <p:spPr>
          <a:xfrm>
            <a:off x="7292805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addin_logo</a:t>
            </a:r>
            <a:endParaRPr lang="nb-NO"/>
          </a:p>
        </p:txBody>
      </p:sp>
      <p:sp>
        <p:nvSpPr>
          <p:cNvPr id="24" name="addin_title" hidden="1">
            <a:extLst>
              <a:ext uri="{FF2B5EF4-FFF2-40B4-BE49-F238E27FC236}">
                <a16:creationId xmlns:a16="http://schemas.microsoft.com/office/drawing/2014/main" id="{B8B387BA-8B81-4475-9FC8-702C90AFA836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addin_title</a:t>
            </a:r>
            <a:endParaRPr lang="nb-NO"/>
          </a:p>
        </p:txBody>
      </p:sp>
      <p:sp>
        <p:nvSpPr>
          <p:cNvPr id="25" name="addin_text" hidden="1">
            <a:extLst>
              <a:ext uri="{FF2B5EF4-FFF2-40B4-BE49-F238E27FC236}">
                <a16:creationId xmlns:a16="http://schemas.microsoft.com/office/drawing/2014/main" id="{D9145AC7-3FAF-40CE-9C66-69B589F5679D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addin_text</a:t>
            </a:r>
            <a:endParaRPr lang="nb-NO"/>
          </a:p>
        </p:txBody>
      </p:sp>
      <p:sp>
        <p:nvSpPr>
          <p:cNvPr id="27" name="Text Placeholder 1">
            <a:extLst>
              <a:ext uri="{FF2B5EF4-FFF2-40B4-BE49-F238E27FC236}">
                <a16:creationId xmlns:a16="http://schemas.microsoft.com/office/drawing/2014/main" id="{6818D3C5-E00B-4293-821C-798C4F134E3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767025" y="4614675"/>
            <a:ext cx="4210549" cy="1246187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rgbClr val="00207D"/>
                </a:solidFill>
              </a:defRPr>
            </a:lvl1pPr>
            <a:lvl2pPr>
              <a:defRPr sz="1200">
                <a:solidFill>
                  <a:srgbClr val="00207D"/>
                </a:solidFill>
              </a:defRPr>
            </a:lvl2pPr>
            <a:lvl3pPr>
              <a:defRPr sz="1100">
                <a:solidFill>
                  <a:srgbClr val="00207D"/>
                </a:solidFill>
              </a:defRPr>
            </a:lvl3pPr>
            <a:lvl4pPr>
              <a:defRPr sz="1000">
                <a:solidFill>
                  <a:srgbClr val="00207D"/>
                </a:solidFill>
              </a:defRPr>
            </a:lvl4pPr>
            <a:lvl5pPr>
              <a:defRPr sz="900">
                <a:solidFill>
                  <a:srgbClr val="00207D"/>
                </a:solidFill>
              </a:defRPr>
            </a:lvl5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/>
          </a:p>
        </p:txBody>
      </p:sp>
      <p:pic>
        <p:nvPicPr>
          <p:cNvPr id="29" name="logo_blaa" hidden="1">
            <a:extLst>
              <a:ext uri="{FF2B5EF4-FFF2-40B4-BE49-F238E27FC236}">
                <a16:creationId xmlns:a16="http://schemas.microsoft.com/office/drawing/2014/main" id="{A746D630-93E8-4301-815A-394D17C9B82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4746" y="6245941"/>
            <a:ext cx="1792828" cy="396000"/>
          </a:xfrm>
          <a:prstGeom prst="rect">
            <a:avLst/>
          </a:prstGeom>
        </p:spPr>
      </p:pic>
      <p:pic>
        <p:nvPicPr>
          <p:cNvPr id="30" name="logo_hvit" descr="Et bilde som inneholder tekst, utklipp&#10;&#10;Automatisk generert beskrivelse" hidden="1">
            <a:extLst>
              <a:ext uri="{FF2B5EF4-FFF2-40B4-BE49-F238E27FC236}">
                <a16:creationId xmlns:a16="http://schemas.microsoft.com/office/drawing/2014/main" id="{D049940A-8367-443B-A5CB-9A76A10216B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4746" y="6245941"/>
            <a:ext cx="1792828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54476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nhold (3 bokser)">
    <p:bg>
      <p:bgPr>
        <a:solidFill>
          <a:srgbClr val="FFF9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 Placeholder 8">
            <a:extLst>
              <a:ext uri="{FF2B5EF4-FFF2-40B4-BE49-F238E27FC236}">
                <a16:creationId xmlns:a16="http://schemas.microsoft.com/office/drawing/2014/main" id="{AF13DEE0-CCAF-47EA-A14D-D76793842F6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749008" y="-8758"/>
            <a:ext cx="3949700" cy="6866758"/>
          </a:xfrm>
          <a:prstGeom prst="rect">
            <a:avLst/>
          </a:prstGeom>
          <a:solidFill>
            <a:schemeClr val="accent2"/>
          </a:solidFill>
        </p:spPr>
        <p:txBody>
          <a:bodyPr lIns="0" tIns="0" rIns="0" bIns="0"/>
          <a:lstStyle>
            <a:lvl1pPr marL="0" indent="0">
              <a:buNone/>
              <a:defRPr sz="200">
                <a:solidFill>
                  <a:srgbClr val="010000"/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27" name="Text Placeholder 8">
            <a:extLst>
              <a:ext uri="{FF2B5EF4-FFF2-40B4-BE49-F238E27FC236}">
                <a16:creationId xmlns:a16="http://schemas.microsoft.com/office/drawing/2014/main" id="{016FC5DA-8226-4CF8-B228-E01FC14873E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839200" y="3490090"/>
            <a:ext cx="3352800" cy="3367907"/>
          </a:xfrm>
          <a:prstGeom prst="rect">
            <a:avLst/>
          </a:prstGeom>
          <a:solidFill>
            <a:schemeClr val="accent2"/>
          </a:solidFill>
        </p:spPr>
        <p:txBody>
          <a:bodyPr lIns="0" tIns="0" rIns="0" bIns="0"/>
          <a:lstStyle>
            <a:lvl1pPr marL="0" indent="0">
              <a:buNone/>
              <a:defRPr sz="200">
                <a:solidFill>
                  <a:srgbClr val="010000"/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26" name="Text Placeholder 8">
            <a:extLst>
              <a:ext uri="{FF2B5EF4-FFF2-40B4-BE49-F238E27FC236}">
                <a16:creationId xmlns:a16="http://schemas.microsoft.com/office/drawing/2014/main" id="{A51F98C5-2BE5-42D7-BB2F-61E1BA87BFA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839200" y="0"/>
            <a:ext cx="3352800" cy="3367907"/>
          </a:xfrm>
          <a:prstGeom prst="rect">
            <a:avLst/>
          </a:prstGeom>
          <a:solidFill>
            <a:schemeClr val="accent2"/>
          </a:solidFill>
        </p:spPr>
        <p:txBody>
          <a:bodyPr lIns="0" tIns="0" rIns="0" bIns="0"/>
          <a:lstStyle>
            <a:lvl1pPr marL="0" indent="0">
              <a:buNone/>
              <a:defRPr sz="200">
                <a:solidFill>
                  <a:srgbClr val="010000"/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5F59F70E-C806-43BD-9D89-C54E8C3B0DB3}"/>
              </a:ext>
            </a:extLst>
          </p:cNvPr>
          <p:cNvSpPr>
            <a:spLocks noGrp="1"/>
          </p:cNvSpPr>
          <p:nvPr>
            <p:ph sz="quarter" idx="32" hasCustomPrompt="1"/>
          </p:nvPr>
        </p:nvSpPr>
        <p:spPr>
          <a:xfrm>
            <a:off x="8839200" y="3498849"/>
            <a:ext cx="3352799" cy="3359149"/>
          </a:xfrm>
          <a:prstGeom prst="rect">
            <a:avLst/>
          </a:prstGeom>
          <a:noFill/>
        </p:spPr>
        <p:txBody>
          <a:bodyPr lIns="0" tIns="0" rIns="0" bIns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20" name="Content Placeholder 5">
            <a:extLst>
              <a:ext uri="{FF2B5EF4-FFF2-40B4-BE49-F238E27FC236}">
                <a16:creationId xmlns:a16="http://schemas.microsoft.com/office/drawing/2014/main" id="{2DCA02DF-93B7-429F-A0AD-D85D318A8EAB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4749800" y="-2"/>
            <a:ext cx="3949700" cy="6857999"/>
          </a:xfrm>
          <a:prstGeom prst="rect">
            <a:avLst/>
          </a:prstGeom>
          <a:noFill/>
        </p:spPr>
        <p:txBody>
          <a:bodyPr lIns="0" tIns="0" rIns="0" bIns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7E879FF-B1C3-4E49-B087-5078BCE6B8AD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rgbClr val="005AA4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68A622E-5135-4548-9D33-EC5A904DAC01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rgbClr val="005AA4"/>
                </a:solidFill>
              </a:defRPr>
            </a:lvl1pPr>
          </a:lstStyle>
          <a:p>
            <a:fld id="{E21350B7-B9C6-4D95-8DED-14AC5563525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BEB04BA6-7A2A-4D75-BF39-32A0AC9241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6705" y="234155"/>
            <a:ext cx="3949700" cy="553998"/>
          </a:xfrm>
        </p:spPr>
        <p:txBody>
          <a:bodyPr anchor="ctr"/>
          <a:lstStyle>
            <a:lvl1pPr>
              <a:lnSpc>
                <a:spcPct val="90000"/>
              </a:lnSpc>
              <a:defRPr>
                <a:solidFill>
                  <a:srgbClr val="00207D"/>
                </a:solidFill>
              </a:defRPr>
            </a:lvl1pPr>
          </a:lstStyle>
          <a:p>
            <a:r>
              <a:rPr lang="en-US" err="1"/>
              <a:t>Tittel</a:t>
            </a:r>
            <a:endParaRPr lang="en-US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A4528026-6A07-443D-B9F3-8AA5C62D700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15913" y="910471"/>
            <a:ext cx="3949701" cy="553998"/>
          </a:xfrm>
        </p:spPr>
        <p:txBody>
          <a:bodyPr/>
          <a:lstStyle>
            <a:lvl1pPr marL="0" indent="0">
              <a:buNone/>
              <a:defRPr sz="1600">
                <a:solidFill>
                  <a:srgbClr val="00207D"/>
                </a:solidFill>
                <a:latin typeface="SpareBank 1 Light" panose="020B0500030000000000" pitchFamily="34" charset="0"/>
              </a:defRPr>
            </a:lvl1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16" name="Content Placeholder 5">
            <a:extLst>
              <a:ext uri="{FF2B5EF4-FFF2-40B4-BE49-F238E27FC236}">
                <a16:creationId xmlns:a16="http://schemas.microsoft.com/office/drawing/2014/main" id="{46F41208-5C1D-4DD4-8A50-29FFF2F22427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8839200" y="0"/>
            <a:ext cx="3352799" cy="3359149"/>
          </a:xfrm>
          <a:prstGeom prst="rect">
            <a:avLst/>
          </a:prstGeom>
          <a:noFill/>
        </p:spPr>
        <p:txBody>
          <a:bodyPr lIns="0" tIns="0" rIns="0" bIns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34D51EAA-A93B-4020-8227-613B86276B8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210687" y="6245941"/>
            <a:ext cx="1792828" cy="396000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15" name="addin_colorlist" hidden="1">
            <a:extLst>
              <a:ext uri="{FF2B5EF4-FFF2-40B4-BE49-F238E27FC236}">
                <a16:creationId xmlns:a16="http://schemas.microsoft.com/office/drawing/2014/main" id="{F919271A-D69E-44B1-9601-857C23308C2F}"/>
              </a:ext>
            </a:extLst>
          </p:cNvPr>
          <p:cNvSpPr/>
          <p:nvPr userDrawn="1"/>
        </p:nvSpPr>
        <p:spPr>
          <a:xfrm>
            <a:off x="2430935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/>
              <a:t>clr1, clr2, clr_agenda3, clr_agenda4</a:t>
            </a:r>
          </a:p>
        </p:txBody>
      </p:sp>
      <p:sp>
        <p:nvSpPr>
          <p:cNvPr id="19" name="addin_colorbox" hidden="1">
            <a:extLst>
              <a:ext uri="{FF2B5EF4-FFF2-40B4-BE49-F238E27FC236}">
                <a16:creationId xmlns:a16="http://schemas.microsoft.com/office/drawing/2014/main" id="{524CAE9B-B20C-4A8D-934B-59339B019D10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addin_colorbox</a:t>
            </a:r>
            <a:endParaRPr lang="nb-NO"/>
          </a:p>
        </p:txBody>
      </p:sp>
      <p:sp>
        <p:nvSpPr>
          <p:cNvPr id="22" name="addin_background" hidden="1">
            <a:extLst>
              <a:ext uri="{FF2B5EF4-FFF2-40B4-BE49-F238E27FC236}">
                <a16:creationId xmlns:a16="http://schemas.microsoft.com/office/drawing/2014/main" id="{AC83C4E6-04D0-4072-8F3C-7976CB3356C2}"/>
              </a:ext>
            </a:extLst>
          </p:cNvPr>
          <p:cNvSpPr/>
          <p:nvPr userDrawn="1"/>
        </p:nvSpPr>
        <p:spPr>
          <a:xfrm>
            <a:off x="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addin_background</a:t>
            </a:r>
            <a:endParaRPr lang="nb-NO"/>
          </a:p>
        </p:txBody>
      </p:sp>
      <p:sp>
        <p:nvSpPr>
          <p:cNvPr id="23" name="addin_logo" hidden="1">
            <a:extLst>
              <a:ext uri="{FF2B5EF4-FFF2-40B4-BE49-F238E27FC236}">
                <a16:creationId xmlns:a16="http://schemas.microsoft.com/office/drawing/2014/main" id="{6A95789E-F5A3-4946-AB59-D1C0D4FF1F37}"/>
              </a:ext>
            </a:extLst>
          </p:cNvPr>
          <p:cNvSpPr/>
          <p:nvPr userDrawn="1"/>
        </p:nvSpPr>
        <p:spPr>
          <a:xfrm>
            <a:off x="7292805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addin_logo</a:t>
            </a:r>
            <a:endParaRPr lang="nb-NO"/>
          </a:p>
        </p:txBody>
      </p:sp>
      <p:sp>
        <p:nvSpPr>
          <p:cNvPr id="24" name="addin_title" hidden="1">
            <a:extLst>
              <a:ext uri="{FF2B5EF4-FFF2-40B4-BE49-F238E27FC236}">
                <a16:creationId xmlns:a16="http://schemas.microsoft.com/office/drawing/2014/main" id="{3D365EEB-3C51-4BE4-88F0-1FC8A2B88771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addin_title</a:t>
            </a:r>
            <a:endParaRPr lang="nb-NO"/>
          </a:p>
        </p:txBody>
      </p:sp>
      <p:sp>
        <p:nvSpPr>
          <p:cNvPr id="25" name="addin_text" hidden="1">
            <a:extLst>
              <a:ext uri="{FF2B5EF4-FFF2-40B4-BE49-F238E27FC236}">
                <a16:creationId xmlns:a16="http://schemas.microsoft.com/office/drawing/2014/main" id="{0B668723-1F65-41E9-8B0D-4C408D3AF154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addin_text</a:t>
            </a:r>
            <a:endParaRPr lang="nb-NO"/>
          </a:p>
        </p:txBody>
      </p:sp>
      <p:sp>
        <p:nvSpPr>
          <p:cNvPr id="29" name="DefLogoHvit" hidden="1">
            <a:extLst>
              <a:ext uri="{FF2B5EF4-FFF2-40B4-BE49-F238E27FC236}">
                <a16:creationId xmlns:a16="http://schemas.microsoft.com/office/drawing/2014/main" id="{1B4E343D-3448-4288-96A0-8161A1BCA024}"/>
              </a:ext>
            </a:extLst>
          </p:cNvPr>
          <p:cNvSpPr/>
          <p:nvPr userDrawn="1"/>
        </p:nvSpPr>
        <p:spPr>
          <a:xfrm>
            <a:off x="-1581150" y="-1371600"/>
            <a:ext cx="180000" cy="1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0" name="Text Placeholder 1">
            <a:extLst>
              <a:ext uri="{FF2B5EF4-FFF2-40B4-BE49-F238E27FC236}">
                <a16:creationId xmlns:a16="http://schemas.microsoft.com/office/drawing/2014/main" id="{549804D6-DBC7-4F01-9B86-DCB54C291E2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15913" y="2121720"/>
            <a:ext cx="3949700" cy="1246187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rgbClr val="00207D"/>
                </a:solidFill>
              </a:defRPr>
            </a:lvl1pPr>
            <a:lvl2pPr>
              <a:defRPr sz="1200">
                <a:solidFill>
                  <a:srgbClr val="00207D"/>
                </a:solidFill>
              </a:defRPr>
            </a:lvl2pPr>
            <a:lvl3pPr>
              <a:defRPr sz="1100">
                <a:solidFill>
                  <a:srgbClr val="00207D"/>
                </a:solidFill>
              </a:defRPr>
            </a:lvl3pPr>
            <a:lvl4pPr>
              <a:defRPr sz="1000">
                <a:solidFill>
                  <a:srgbClr val="00207D"/>
                </a:solidFill>
              </a:defRPr>
            </a:lvl4pPr>
            <a:lvl5pPr>
              <a:defRPr sz="900">
                <a:solidFill>
                  <a:srgbClr val="00207D"/>
                </a:solidFill>
              </a:defRPr>
            </a:lvl5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/>
          </a:p>
        </p:txBody>
      </p:sp>
      <p:pic>
        <p:nvPicPr>
          <p:cNvPr id="33" name="logo_blaa" hidden="1">
            <a:extLst>
              <a:ext uri="{FF2B5EF4-FFF2-40B4-BE49-F238E27FC236}">
                <a16:creationId xmlns:a16="http://schemas.microsoft.com/office/drawing/2014/main" id="{4D401E98-DD38-4330-8056-D4408808A9E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4746" y="6245941"/>
            <a:ext cx="1792828" cy="396000"/>
          </a:xfrm>
          <a:prstGeom prst="rect">
            <a:avLst/>
          </a:prstGeom>
        </p:spPr>
      </p:pic>
      <p:pic>
        <p:nvPicPr>
          <p:cNvPr id="34" name="logo_hvit" descr="Et bilde som inneholder tekst, utklipp&#10;&#10;Automatisk generert beskrivelse" hidden="1">
            <a:extLst>
              <a:ext uri="{FF2B5EF4-FFF2-40B4-BE49-F238E27FC236}">
                <a16:creationId xmlns:a16="http://schemas.microsoft.com/office/drawing/2014/main" id="{E7BB2219-D737-4282-9E1F-6FE1C426B23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4746" y="6245941"/>
            <a:ext cx="1792828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86496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tel, tekst og innhold (Høyre)">
    <p:bg>
      <p:bgPr>
        <a:solidFill>
          <a:srgbClr val="FFF9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8">
            <a:extLst>
              <a:ext uri="{FF2B5EF4-FFF2-40B4-BE49-F238E27FC236}">
                <a16:creationId xmlns:a16="http://schemas.microsoft.com/office/drawing/2014/main" id="{BBFA32DA-0415-49CF-BCF9-38F570B362B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925597" y="0"/>
            <a:ext cx="4266403" cy="6866758"/>
          </a:xfrm>
          <a:prstGeom prst="rect">
            <a:avLst/>
          </a:prstGeom>
          <a:noFill/>
        </p:spPr>
        <p:txBody>
          <a:bodyPr lIns="0" tIns="0" rIns="0" bIns="0"/>
          <a:lstStyle>
            <a:lvl1pPr marL="0" indent="0">
              <a:buNone/>
              <a:defRPr sz="200">
                <a:solidFill>
                  <a:srgbClr val="010000"/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20" name="Content Placeholder 5">
            <a:extLst>
              <a:ext uri="{FF2B5EF4-FFF2-40B4-BE49-F238E27FC236}">
                <a16:creationId xmlns:a16="http://schemas.microsoft.com/office/drawing/2014/main" id="{2DCA02DF-93B7-429F-A0AD-D85D318A8EAB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7925597" y="1"/>
            <a:ext cx="4259939" cy="6857999"/>
          </a:xfrm>
          <a:prstGeom prst="rect">
            <a:avLst/>
          </a:prstGeom>
          <a:solidFill>
            <a:srgbClr val="002060"/>
          </a:solidFill>
        </p:spPr>
        <p:txBody>
          <a:bodyPr lIns="0" tIns="0" rIns="0" bIns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7E879FF-B1C3-4E49-B087-5078BCE6B8AD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rgbClr val="005AA4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68A622E-5135-4548-9D33-EC5A904DAC01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rgbClr val="005AA4"/>
                </a:solidFill>
              </a:defRPr>
            </a:lvl1pPr>
          </a:lstStyle>
          <a:p>
            <a:fld id="{E21350B7-B9C6-4D95-8DED-14AC5563525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BEB04BA6-7A2A-4D75-BF39-32A0AC9241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6704" y="234155"/>
            <a:ext cx="6163919" cy="553998"/>
          </a:xfrm>
        </p:spPr>
        <p:txBody>
          <a:bodyPr anchor="t"/>
          <a:lstStyle>
            <a:lvl1pPr>
              <a:lnSpc>
                <a:spcPct val="90000"/>
              </a:lnSpc>
              <a:defRPr>
                <a:solidFill>
                  <a:srgbClr val="00207D"/>
                </a:solidFill>
              </a:defRPr>
            </a:lvl1pPr>
          </a:lstStyle>
          <a:p>
            <a:r>
              <a:rPr lang="en-US" err="1"/>
              <a:t>Tittel</a:t>
            </a:r>
            <a:endParaRPr lang="en-US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DD2C0544-2BE4-48B0-9C84-7496C2E3254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210687" y="6245941"/>
            <a:ext cx="1792828" cy="396000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13" name="addin_colorlist" hidden="1">
            <a:extLst>
              <a:ext uri="{FF2B5EF4-FFF2-40B4-BE49-F238E27FC236}">
                <a16:creationId xmlns:a16="http://schemas.microsoft.com/office/drawing/2014/main" id="{E35BFD6A-9EBA-437D-94D3-A22AE9F3BF68}"/>
              </a:ext>
            </a:extLst>
          </p:cNvPr>
          <p:cNvSpPr/>
          <p:nvPr userDrawn="1"/>
        </p:nvSpPr>
        <p:spPr>
          <a:xfrm>
            <a:off x="2430935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/>
              <a:t>clr1, clr2, clr_agenda3, clr_agenda4</a:t>
            </a:r>
          </a:p>
        </p:txBody>
      </p:sp>
      <p:sp>
        <p:nvSpPr>
          <p:cNvPr id="15" name="addin_colorbox" hidden="1">
            <a:extLst>
              <a:ext uri="{FF2B5EF4-FFF2-40B4-BE49-F238E27FC236}">
                <a16:creationId xmlns:a16="http://schemas.microsoft.com/office/drawing/2014/main" id="{BE9F07D1-9FDA-4010-B64C-C1629BFE3504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addin_colorbox</a:t>
            </a:r>
            <a:endParaRPr lang="nb-NO"/>
          </a:p>
        </p:txBody>
      </p:sp>
      <p:sp>
        <p:nvSpPr>
          <p:cNvPr id="16" name="addin_background" hidden="1">
            <a:extLst>
              <a:ext uri="{FF2B5EF4-FFF2-40B4-BE49-F238E27FC236}">
                <a16:creationId xmlns:a16="http://schemas.microsoft.com/office/drawing/2014/main" id="{0B018755-7928-4745-9B40-F3496CA5DF1C}"/>
              </a:ext>
            </a:extLst>
          </p:cNvPr>
          <p:cNvSpPr/>
          <p:nvPr userDrawn="1"/>
        </p:nvSpPr>
        <p:spPr>
          <a:xfrm>
            <a:off x="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addin_background</a:t>
            </a:r>
            <a:endParaRPr lang="nb-NO"/>
          </a:p>
        </p:txBody>
      </p:sp>
      <p:sp>
        <p:nvSpPr>
          <p:cNvPr id="17" name="addin_logo" hidden="1">
            <a:extLst>
              <a:ext uri="{FF2B5EF4-FFF2-40B4-BE49-F238E27FC236}">
                <a16:creationId xmlns:a16="http://schemas.microsoft.com/office/drawing/2014/main" id="{633A8CE6-D1F0-4276-AE71-8C8663E262E4}"/>
              </a:ext>
            </a:extLst>
          </p:cNvPr>
          <p:cNvSpPr/>
          <p:nvPr userDrawn="1"/>
        </p:nvSpPr>
        <p:spPr>
          <a:xfrm>
            <a:off x="7292805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addin_logo</a:t>
            </a:r>
            <a:endParaRPr lang="nb-NO"/>
          </a:p>
        </p:txBody>
      </p:sp>
      <p:sp>
        <p:nvSpPr>
          <p:cNvPr id="18" name="addin_title" hidden="1">
            <a:extLst>
              <a:ext uri="{FF2B5EF4-FFF2-40B4-BE49-F238E27FC236}">
                <a16:creationId xmlns:a16="http://schemas.microsoft.com/office/drawing/2014/main" id="{FDD8280D-ED4A-4383-944E-05E4FE2BF965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addin_title</a:t>
            </a:r>
            <a:endParaRPr lang="nb-NO"/>
          </a:p>
        </p:txBody>
      </p:sp>
      <p:sp>
        <p:nvSpPr>
          <p:cNvPr id="19" name="addin_text" hidden="1">
            <a:extLst>
              <a:ext uri="{FF2B5EF4-FFF2-40B4-BE49-F238E27FC236}">
                <a16:creationId xmlns:a16="http://schemas.microsoft.com/office/drawing/2014/main" id="{994003EC-43C4-4410-B11C-73FEE1918704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addin_text</a:t>
            </a:r>
            <a:endParaRPr lang="nb-NO"/>
          </a:p>
        </p:txBody>
      </p:sp>
      <p:sp>
        <p:nvSpPr>
          <p:cNvPr id="23" name="DefLogoHvit" hidden="1">
            <a:extLst>
              <a:ext uri="{FF2B5EF4-FFF2-40B4-BE49-F238E27FC236}">
                <a16:creationId xmlns:a16="http://schemas.microsoft.com/office/drawing/2014/main" id="{3341E66A-52C3-4488-998F-D252AB6C05BB}"/>
              </a:ext>
            </a:extLst>
          </p:cNvPr>
          <p:cNvSpPr/>
          <p:nvPr userDrawn="1"/>
        </p:nvSpPr>
        <p:spPr>
          <a:xfrm>
            <a:off x="-1581150" y="-1371600"/>
            <a:ext cx="180000" cy="1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4" name="Text Placeholder 1">
            <a:extLst>
              <a:ext uri="{FF2B5EF4-FFF2-40B4-BE49-F238E27FC236}">
                <a16:creationId xmlns:a16="http://schemas.microsoft.com/office/drawing/2014/main" id="{BAA402BF-A073-4F44-B5BE-D9D57BDB227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2199256" y="1698171"/>
            <a:ext cx="4259939" cy="3839028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rgbClr val="00207D"/>
                </a:solidFill>
              </a:defRPr>
            </a:lvl1pPr>
            <a:lvl2pPr>
              <a:defRPr sz="1200">
                <a:solidFill>
                  <a:srgbClr val="00207D"/>
                </a:solidFill>
              </a:defRPr>
            </a:lvl2pPr>
            <a:lvl3pPr>
              <a:defRPr sz="1100">
                <a:solidFill>
                  <a:srgbClr val="00207D"/>
                </a:solidFill>
              </a:defRPr>
            </a:lvl3pPr>
            <a:lvl4pPr>
              <a:defRPr sz="1000">
                <a:solidFill>
                  <a:srgbClr val="00207D"/>
                </a:solidFill>
              </a:defRPr>
            </a:lvl4pPr>
            <a:lvl5pPr>
              <a:defRPr sz="900">
                <a:solidFill>
                  <a:srgbClr val="00207D"/>
                </a:solidFill>
              </a:defRPr>
            </a:lvl5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/>
          </a:p>
        </p:txBody>
      </p:sp>
      <p:pic>
        <p:nvPicPr>
          <p:cNvPr id="26" name="logo_blaa" hidden="1">
            <a:extLst>
              <a:ext uri="{FF2B5EF4-FFF2-40B4-BE49-F238E27FC236}">
                <a16:creationId xmlns:a16="http://schemas.microsoft.com/office/drawing/2014/main" id="{B1BAE7D6-EDF1-412A-8A7C-D0C66EB1F89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4746" y="6245941"/>
            <a:ext cx="1792828" cy="396000"/>
          </a:xfrm>
          <a:prstGeom prst="rect">
            <a:avLst/>
          </a:prstGeom>
        </p:spPr>
      </p:pic>
      <p:pic>
        <p:nvPicPr>
          <p:cNvPr id="27" name="logo_hvit" descr="Et bilde som inneholder tekst, utklipp&#10;&#10;Automatisk generert beskrivelse" hidden="1">
            <a:extLst>
              <a:ext uri="{FF2B5EF4-FFF2-40B4-BE49-F238E27FC236}">
                <a16:creationId xmlns:a16="http://schemas.microsoft.com/office/drawing/2014/main" id="{54A78B58-2E4D-4AD3-82FF-D22EBD98F32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4746" y="6245941"/>
            <a:ext cx="1792828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24672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tel, mellomtittel, tekst og innhold (Bak)"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Content Placeholder 22">
            <a:extLst>
              <a:ext uri="{FF2B5EF4-FFF2-40B4-BE49-F238E27FC236}">
                <a16:creationId xmlns:a16="http://schemas.microsoft.com/office/drawing/2014/main" id="{28A1C56D-C7B2-4042-9CD8-AA509F795114}"/>
              </a:ext>
            </a:extLst>
          </p:cNvPr>
          <p:cNvSpPr>
            <a:spLocks noGrp="1"/>
          </p:cNvSpPr>
          <p:nvPr>
            <p:ph sz="quarter" idx="32" hasCustomPrompt="1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7E879FF-B1C3-4E49-B087-5078BCE6B8AD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68A622E-5135-4548-9D33-EC5A904DAC01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21350B7-B9C6-4D95-8DED-14AC5563525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BEB04BA6-7A2A-4D75-BF39-32A0AC9241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6704" y="234155"/>
            <a:ext cx="11660870" cy="553998"/>
          </a:xfrm>
        </p:spPr>
        <p:txBody>
          <a:bodyPr anchor="ctr"/>
          <a:lstStyle>
            <a:lvl1pPr>
              <a:lnSpc>
                <a:spcPct val="9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en-US" err="1"/>
              <a:t>Tittel</a:t>
            </a:r>
            <a:endParaRPr lang="en-US"/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D40B92AA-42BC-432B-8FCD-86D6CFD8E50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15913" y="909186"/>
            <a:ext cx="11660870" cy="430887"/>
          </a:xfr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1E363977-D9F6-454E-A94B-C68902B9588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98220" y="2476500"/>
            <a:ext cx="3978593" cy="3555072"/>
          </a:xfrm>
          <a:prstGeom prst="rect">
            <a:avLst/>
          </a:prstGeom>
        </p:spPr>
        <p:txBody>
          <a:bodyPr lIns="0" tIns="0" rIns="0" bIns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BFA81454-9B8B-4525-959D-5534FBD4C3E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210687" y="6245941"/>
            <a:ext cx="1792828" cy="396000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13" name="addin_colorlist" hidden="1">
            <a:extLst>
              <a:ext uri="{FF2B5EF4-FFF2-40B4-BE49-F238E27FC236}">
                <a16:creationId xmlns:a16="http://schemas.microsoft.com/office/drawing/2014/main" id="{0F7888C7-E2BB-4F37-9548-732E47B2D66A}"/>
              </a:ext>
            </a:extLst>
          </p:cNvPr>
          <p:cNvSpPr/>
          <p:nvPr userDrawn="1"/>
        </p:nvSpPr>
        <p:spPr>
          <a:xfrm>
            <a:off x="2430935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/>
              <a:t>clr1, clr2, clr3, clr4</a:t>
            </a:r>
          </a:p>
        </p:txBody>
      </p:sp>
      <p:sp>
        <p:nvSpPr>
          <p:cNvPr id="15" name="addin_colorbox" hidden="1">
            <a:extLst>
              <a:ext uri="{FF2B5EF4-FFF2-40B4-BE49-F238E27FC236}">
                <a16:creationId xmlns:a16="http://schemas.microsoft.com/office/drawing/2014/main" id="{90D07F82-624B-4368-B875-4A5180E2445B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addin_colorbox</a:t>
            </a:r>
            <a:endParaRPr lang="nb-NO"/>
          </a:p>
        </p:txBody>
      </p:sp>
      <p:sp>
        <p:nvSpPr>
          <p:cNvPr id="16" name="addin_background" hidden="1">
            <a:extLst>
              <a:ext uri="{FF2B5EF4-FFF2-40B4-BE49-F238E27FC236}">
                <a16:creationId xmlns:a16="http://schemas.microsoft.com/office/drawing/2014/main" id="{EC608B2B-F460-4524-A128-B881BF70A79B}"/>
              </a:ext>
            </a:extLst>
          </p:cNvPr>
          <p:cNvSpPr/>
          <p:nvPr userDrawn="1"/>
        </p:nvSpPr>
        <p:spPr>
          <a:xfrm>
            <a:off x="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addin_background</a:t>
            </a:r>
            <a:endParaRPr lang="nb-NO"/>
          </a:p>
        </p:txBody>
      </p:sp>
      <p:sp>
        <p:nvSpPr>
          <p:cNvPr id="18" name="addin_logo" hidden="1">
            <a:extLst>
              <a:ext uri="{FF2B5EF4-FFF2-40B4-BE49-F238E27FC236}">
                <a16:creationId xmlns:a16="http://schemas.microsoft.com/office/drawing/2014/main" id="{61C83988-EF2B-4F8A-A221-FBA24707F9C7}"/>
              </a:ext>
            </a:extLst>
          </p:cNvPr>
          <p:cNvSpPr/>
          <p:nvPr userDrawn="1"/>
        </p:nvSpPr>
        <p:spPr>
          <a:xfrm>
            <a:off x="7292805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addin_logo</a:t>
            </a:r>
            <a:endParaRPr lang="nb-NO"/>
          </a:p>
        </p:txBody>
      </p:sp>
      <p:sp>
        <p:nvSpPr>
          <p:cNvPr id="19" name="addin_title" hidden="1">
            <a:extLst>
              <a:ext uri="{FF2B5EF4-FFF2-40B4-BE49-F238E27FC236}">
                <a16:creationId xmlns:a16="http://schemas.microsoft.com/office/drawing/2014/main" id="{47B8B98E-1475-4FEF-A304-E855B226301B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addin_title</a:t>
            </a:r>
            <a:endParaRPr lang="nb-NO"/>
          </a:p>
        </p:txBody>
      </p:sp>
      <p:sp>
        <p:nvSpPr>
          <p:cNvPr id="21" name="addin_text" hidden="1">
            <a:extLst>
              <a:ext uri="{FF2B5EF4-FFF2-40B4-BE49-F238E27FC236}">
                <a16:creationId xmlns:a16="http://schemas.microsoft.com/office/drawing/2014/main" id="{07811DB8-614D-4E24-9368-EBE38BEF6B97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addin_text</a:t>
            </a:r>
            <a:endParaRPr lang="nb-NO"/>
          </a:p>
        </p:txBody>
      </p:sp>
      <p:sp>
        <p:nvSpPr>
          <p:cNvPr id="22" name="DefLogoHvit" hidden="1">
            <a:extLst>
              <a:ext uri="{FF2B5EF4-FFF2-40B4-BE49-F238E27FC236}">
                <a16:creationId xmlns:a16="http://schemas.microsoft.com/office/drawing/2014/main" id="{3A47E8CE-2C1D-4AD7-95B9-E7E0918EBD50}"/>
              </a:ext>
            </a:extLst>
          </p:cNvPr>
          <p:cNvSpPr/>
          <p:nvPr userDrawn="1"/>
        </p:nvSpPr>
        <p:spPr>
          <a:xfrm>
            <a:off x="-1581150" y="-1371600"/>
            <a:ext cx="180000" cy="1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pic>
        <p:nvPicPr>
          <p:cNvPr id="26" name="logo_blaa" hidden="1">
            <a:extLst>
              <a:ext uri="{FF2B5EF4-FFF2-40B4-BE49-F238E27FC236}">
                <a16:creationId xmlns:a16="http://schemas.microsoft.com/office/drawing/2014/main" id="{2E2FCD1C-F435-4FE3-80BE-22F5B98AD6D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4746" y="6245941"/>
            <a:ext cx="1792828" cy="396000"/>
          </a:xfrm>
          <a:prstGeom prst="rect">
            <a:avLst/>
          </a:prstGeom>
        </p:spPr>
      </p:pic>
      <p:pic>
        <p:nvPicPr>
          <p:cNvPr id="27" name="logo_hvit" descr="Et bilde som inneholder tekst, utklipp&#10;&#10;Automatisk generert beskrivelse" hidden="1">
            <a:extLst>
              <a:ext uri="{FF2B5EF4-FFF2-40B4-BE49-F238E27FC236}">
                <a16:creationId xmlns:a16="http://schemas.microsoft.com/office/drawing/2014/main" id="{9676A8F3-EC8C-4453-8449-2C822606A22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4746" y="6245941"/>
            <a:ext cx="1792828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95569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itat"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Content Placeholder 22">
            <a:extLst>
              <a:ext uri="{FF2B5EF4-FFF2-40B4-BE49-F238E27FC236}">
                <a16:creationId xmlns:a16="http://schemas.microsoft.com/office/drawing/2014/main" id="{28A1C56D-C7B2-4042-9CD8-AA509F795114}"/>
              </a:ext>
            </a:extLst>
          </p:cNvPr>
          <p:cNvSpPr>
            <a:spLocks noGrp="1"/>
          </p:cNvSpPr>
          <p:nvPr>
            <p:ph sz="quarter" idx="32" hasCustomPrompt="1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7E879FF-B1C3-4E49-B087-5078BCE6B8AD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rgbClr val="005AA4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68A622E-5135-4548-9D33-EC5A904DAC01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rgbClr val="005AA4"/>
                </a:solidFill>
              </a:defRPr>
            </a:lvl1pPr>
          </a:lstStyle>
          <a:p>
            <a:fld id="{E21350B7-B9C6-4D95-8DED-14AC5563525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25902DB0-F9C9-4208-AC04-F65B14A925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322416" y="2157469"/>
            <a:ext cx="5560333" cy="1938992"/>
          </a:xfrm>
        </p:spPr>
        <p:txBody>
          <a:bodyPr anchor="b">
            <a:noAutofit/>
          </a:bodyPr>
          <a:lstStyle>
            <a:lvl1pPr algn="ctr">
              <a:lnSpc>
                <a:spcPct val="90000"/>
              </a:lnSpc>
              <a:defRPr sz="3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“</a:t>
            </a:r>
            <a:r>
              <a:rPr lang="en-US" err="1"/>
              <a:t>Sitat</a:t>
            </a:r>
            <a:r>
              <a:rPr lang="en-US"/>
              <a:t>”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7262E9EA-50DA-4C6F-BDBD-45D2CC16F55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322417" y="4498845"/>
            <a:ext cx="5560332" cy="215444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err="1"/>
              <a:t>Navn</a:t>
            </a:r>
            <a:endParaRPr lang="en-US"/>
          </a:p>
        </p:txBody>
      </p:sp>
      <p:sp>
        <p:nvSpPr>
          <p:cNvPr id="17" name="Text Placeholder 8">
            <a:extLst>
              <a:ext uri="{FF2B5EF4-FFF2-40B4-BE49-F238E27FC236}">
                <a16:creationId xmlns:a16="http://schemas.microsoft.com/office/drawing/2014/main" id="{8E93E590-141F-4D3A-BAE4-F780C71B13E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210687" y="6245941"/>
            <a:ext cx="1792828" cy="396000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13" name="addin_colorlist" hidden="1">
            <a:extLst>
              <a:ext uri="{FF2B5EF4-FFF2-40B4-BE49-F238E27FC236}">
                <a16:creationId xmlns:a16="http://schemas.microsoft.com/office/drawing/2014/main" id="{0359BBBD-8D4D-47A6-A6D2-15A5C12B7783}"/>
              </a:ext>
            </a:extLst>
          </p:cNvPr>
          <p:cNvSpPr/>
          <p:nvPr userDrawn="1"/>
        </p:nvSpPr>
        <p:spPr>
          <a:xfrm>
            <a:off x="2430935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/>
              <a:t>clr1, clr2, clr3, clr4</a:t>
            </a:r>
          </a:p>
        </p:txBody>
      </p:sp>
      <p:sp>
        <p:nvSpPr>
          <p:cNvPr id="14" name="addin_colorbox" hidden="1">
            <a:extLst>
              <a:ext uri="{FF2B5EF4-FFF2-40B4-BE49-F238E27FC236}">
                <a16:creationId xmlns:a16="http://schemas.microsoft.com/office/drawing/2014/main" id="{91BDE199-DCB0-44B7-B468-DB0113CDAADE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addin_colorbox</a:t>
            </a:r>
            <a:endParaRPr lang="nb-NO"/>
          </a:p>
        </p:txBody>
      </p:sp>
      <p:sp>
        <p:nvSpPr>
          <p:cNvPr id="18" name="addin_background" hidden="1">
            <a:extLst>
              <a:ext uri="{FF2B5EF4-FFF2-40B4-BE49-F238E27FC236}">
                <a16:creationId xmlns:a16="http://schemas.microsoft.com/office/drawing/2014/main" id="{5BC20023-01D6-43AC-AC9E-3D5BBB97537F}"/>
              </a:ext>
            </a:extLst>
          </p:cNvPr>
          <p:cNvSpPr/>
          <p:nvPr userDrawn="1"/>
        </p:nvSpPr>
        <p:spPr>
          <a:xfrm>
            <a:off x="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addin_background</a:t>
            </a:r>
            <a:endParaRPr lang="nb-NO"/>
          </a:p>
        </p:txBody>
      </p:sp>
      <p:sp>
        <p:nvSpPr>
          <p:cNvPr id="19" name="addin_logo" hidden="1">
            <a:extLst>
              <a:ext uri="{FF2B5EF4-FFF2-40B4-BE49-F238E27FC236}">
                <a16:creationId xmlns:a16="http://schemas.microsoft.com/office/drawing/2014/main" id="{59037258-551C-4040-900F-0E68A78A121D}"/>
              </a:ext>
            </a:extLst>
          </p:cNvPr>
          <p:cNvSpPr/>
          <p:nvPr userDrawn="1"/>
        </p:nvSpPr>
        <p:spPr>
          <a:xfrm>
            <a:off x="7292805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addin_logo</a:t>
            </a:r>
            <a:endParaRPr lang="nb-NO"/>
          </a:p>
        </p:txBody>
      </p:sp>
      <p:sp>
        <p:nvSpPr>
          <p:cNvPr id="20" name="addin_title" hidden="1">
            <a:extLst>
              <a:ext uri="{FF2B5EF4-FFF2-40B4-BE49-F238E27FC236}">
                <a16:creationId xmlns:a16="http://schemas.microsoft.com/office/drawing/2014/main" id="{61EAB1CA-B254-4FF7-9B06-83529538730C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addin_title</a:t>
            </a:r>
            <a:endParaRPr lang="nb-NO"/>
          </a:p>
        </p:txBody>
      </p:sp>
      <p:sp>
        <p:nvSpPr>
          <p:cNvPr id="21" name="addin_text" hidden="1">
            <a:extLst>
              <a:ext uri="{FF2B5EF4-FFF2-40B4-BE49-F238E27FC236}">
                <a16:creationId xmlns:a16="http://schemas.microsoft.com/office/drawing/2014/main" id="{E978D642-AF95-46D9-BDA8-AC5CCCB3ED30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addin_text</a:t>
            </a:r>
            <a:endParaRPr lang="nb-NO"/>
          </a:p>
        </p:txBody>
      </p:sp>
      <p:sp>
        <p:nvSpPr>
          <p:cNvPr id="22" name="DefLogoHvit" hidden="1">
            <a:extLst>
              <a:ext uri="{FF2B5EF4-FFF2-40B4-BE49-F238E27FC236}">
                <a16:creationId xmlns:a16="http://schemas.microsoft.com/office/drawing/2014/main" id="{E1023C14-08D5-4A55-A00C-020E6A8C9E44}"/>
              </a:ext>
            </a:extLst>
          </p:cNvPr>
          <p:cNvSpPr/>
          <p:nvPr userDrawn="1"/>
        </p:nvSpPr>
        <p:spPr>
          <a:xfrm>
            <a:off x="-1581150" y="-1371600"/>
            <a:ext cx="180000" cy="1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pic>
        <p:nvPicPr>
          <p:cNvPr id="26" name="logo_blaa" hidden="1">
            <a:extLst>
              <a:ext uri="{FF2B5EF4-FFF2-40B4-BE49-F238E27FC236}">
                <a16:creationId xmlns:a16="http://schemas.microsoft.com/office/drawing/2014/main" id="{1B649B0A-B0CF-48B6-9396-8599EA60AB9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4746" y="6245941"/>
            <a:ext cx="1792828" cy="396000"/>
          </a:xfrm>
          <a:prstGeom prst="rect">
            <a:avLst/>
          </a:prstGeom>
        </p:spPr>
      </p:pic>
      <p:pic>
        <p:nvPicPr>
          <p:cNvPr id="27" name="logo_hvit" descr="Et bilde som inneholder tekst, utklipp&#10;&#10;Automatisk generert beskrivelse" hidden="1">
            <a:extLst>
              <a:ext uri="{FF2B5EF4-FFF2-40B4-BE49-F238E27FC236}">
                <a16:creationId xmlns:a16="http://schemas.microsoft.com/office/drawing/2014/main" id="{400E1DC1-2305-48BC-9FED-2A0F4D2901A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4746" y="6245941"/>
            <a:ext cx="1792828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32455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fside">
    <p:bg>
      <p:bgPr>
        <a:solidFill>
          <a:srgbClr val="FFF9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7E879FF-B1C3-4E49-B087-5078BCE6B8AD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rgbClr val="005AA4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68A622E-5135-4548-9D33-EC5A904DAC01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rgbClr val="005AA4"/>
                </a:solidFill>
              </a:defRPr>
            </a:lvl1pPr>
          </a:lstStyle>
          <a:p>
            <a:fld id="{E21350B7-B9C6-4D95-8DED-14AC5563525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EEBA021-F995-466B-8A86-BBEC24A04D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6704" y="234155"/>
            <a:ext cx="11660079" cy="553998"/>
          </a:xfrm>
        </p:spPr>
        <p:txBody>
          <a:bodyPr anchor="ctr"/>
          <a:lstStyle>
            <a:lvl1pPr>
              <a:defRPr>
                <a:solidFill>
                  <a:srgbClr val="00207D"/>
                </a:solidFill>
              </a:defRPr>
            </a:lvl1pPr>
          </a:lstStyle>
          <a:p>
            <a:r>
              <a:rPr lang="en-US" err="1"/>
              <a:t>Tittel</a:t>
            </a:r>
            <a:endParaRPr lang="en-US"/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B184523D-32B3-42D2-9506-B4449EF1765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15913" y="909186"/>
            <a:ext cx="11660870" cy="430887"/>
          </a:xfr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rgbClr val="00207D"/>
                </a:solidFill>
              </a:defRPr>
            </a:lvl1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6" name="Chart Placeholder 5">
            <a:extLst>
              <a:ext uri="{FF2B5EF4-FFF2-40B4-BE49-F238E27FC236}">
                <a16:creationId xmlns:a16="http://schemas.microsoft.com/office/drawing/2014/main" id="{454D2C5C-C68A-485B-9019-CD4B6FE1709E}"/>
              </a:ext>
            </a:extLst>
          </p:cNvPr>
          <p:cNvSpPr>
            <a:spLocks noGrp="1"/>
          </p:cNvSpPr>
          <p:nvPr>
            <p:ph type="chart" sz="quarter" idx="31"/>
          </p:nvPr>
        </p:nvSpPr>
        <p:spPr>
          <a:xfrm>
            <a:off x="315913" y="1460500"/>
            <a:ext cx="6719887" cy="4784725"/>
          </a:xfrm>
        </p:spPr>
        <p:txBody>
          <a:bodyPr/>
          <a:lstStyle/>
          <a:p>
            <a:r>
              <a:rPr lang="nb-NO"/>
              <a:t>Klikk ikonet for å legge til et diagram</a:t>
            </a:r>
            <a:endParaRPr lang="en-US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99981B97-0927-4AE0-B50C-C8C76D99F25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064499" y="2152968"/>
            <a:ext cx="3912283" cy="300037"/>
          </a:xfrm>
        </p:spPr>
        <p:txBody>
          <a:bodyPr anchor="t"/>
          <a:lstStyle>
            <a:lvl1pPr marL="0" indent="0">
              <a:buNone/>
              <a:defRPr sz="1600">
                <a:solidFill>
                  <a:srgbClr val="00207D"/>
                </a:solidFill>
                <a:latin typeface="SpareBank 1 Medium" panose="020B0500030000000000" pitchFamily="34" charset="0"/>
              </a:defRPr>
            </a:lvl1pPr>
          </a:lstStyle>
          <a:p>
            <a:pPr lvl="0"/>
            <a:r>
              <a:rPr lang="en-US" err="1"/>
              <a:t>Mellomtittel</a:t>
            </a:r>
            <a:endParaRPr lang="en-US"/>
          </a:p>
        </p:txBody>
      </p:sp>
      <p:sp>
        <p:nvSpPr>
          <p:cNvPr id="20" name="Text Placeholder 8">
            <a:extLst>
              <a:ext uri="{FF2B5EF4-FFF2-40B4-BE49-F238E27FC236}">
                <a16:creationId xmlns:a16="http://schemas.microsoft.com/office/drawing/2014/main" id="{294E24CE-73E5-478C-A0AE-B3FF6F4E4C8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210687" y="6245941"/>
            <a:ext cx="1792828" cy="396000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12" name="addin_colorlist" hidden="1">
            <a:extLst>
              <a:ext uri="{FF2B5EF4-FFF2-40B4-BE49-F238E27FC236}">
                <a16:creationId xmlns:a16="http://schemas.microsoft.com/office/drawing/2014/main" id="{531F68E2-5378-49F8-9089-CF82D4C5C378}"/>
              </a:ext>
            </a:extLst>
          </p:cNvPr>
          <p:cNvSpPr/>
          <p:nvPr userDrawn="1"/>
        </p:nvSpPr>
        <p:spPr>
          <a:xfrm>
            <a:off x="2430935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/>
              <a:t>clr1, clr2, clr3, clr4</a:t>
            </a:r>
          </a:p>
        </p:txBody>
      </p:sp>
      <p:sp>
        <p:nvSpPr>
          <p:cNvPr id="13" name="addin_colorbox" hidden="1">
            <a:extLst>
              <a:ext uri="{FF2B5EF4-FFF2-40B4-BE49-F238E27FC236}">
                <a16:creationId xmlns:a16="http://schemas.microsoft.com/office/drawing/2014/main" id="{A3B53C9F-AC67-475F-A1A3-7F754C8F1125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addin_colorbox</a:t>
            </a:r>
            <a:endParaRPr lang="nb-NO"/>
          </a:p>
        </p:txBody>
      </p:sp>
      <p:sp>
        <p:nvSpPr>
          <p:cNvPr id="17" name="addin_background" hidden="1">
            <a:extLst>
              <a:ext uri="{FF2B5EF4-FFF2-40B4-BE49-F238E27FC236}">
                <a16:creationId xmlns:a16="http://schemas.microsoft.com/office/drawing/2014/main" id="{42717750-4B12-4D91-8622-DC0D4272850D}"/>
              </a:ext>
            </a:extLst>
          </p:cNvPr>
          <p:cNvSpPr/>
          <p:nvPr userDrawn="1"/>
        </p:nvSpPr>
        <p:spPr>
          <a:xfrm>
            <a:off x="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addin_background</a:t>
            </a:r>
            <a:endParaRPr lang="nb-NO"/>
          </a:p>
        </p:txBody>
      </p:sp>
      <p:sp>
        <p:nvSpPr>
          <p:cNvPr id="21" name="addin_logo" hidden="1">
            <a:extLst>
              <a:ext uri="{FF2B5EF4-FFF2-40B4-BE49-F238E27FC236}">
                <a16:creationId xmlns:a16="http://schemas.microsoft.com/office/drawing/2014/main" id="{CBF86961-0370-4940-A239-56F95E63CBDB}"/>
              </a:ext>
            </a:extLst>
          </p:cNvPr>
          <p:cNvSpPr/>
          <p:nvPr userDrawn="1"/>
        </p:nvSpPr>
        <p:spPr>
          <a:xfrm>
            <a:off x="7292805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addin_logo</a:t>
            </a:r>
            <a:endParaRPr lang="nb-NO"/>
          </a:p>
        </p:txBody>
      </p:sp>
      <p:sp>
        <p:nvSpPr>
          <p:cNvPr id="22" name="addin_title" hidden="1">
            <a:extLst>
              <a:ext uri="{FF2B5EF4-FFF2-40B4-BE49-F238E27FC236}">
                <a16:creationId xmlns:a16="http://schemas.microsoft.com/office/drawing/2014/main" id="{0AE0909F-FA8A-42B2-A5EA-7A13B05B37CB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addin_title</a:t>
            </a:r>
            <a:endParaRPr lang="nb-NO"/>
          </a:p>
        </p:txBody>
      </p:sp>
      <p:sp>
        <p:nvSpPr>
          <p:cNvPr id="23" name="addin_text" hidden="1">
            <a:extLst>
              <a:ext uri="{FF2B5EF4-FFF2-40B4-BE49-F238E27FC236}">
                <a16:creationId xmlns:a16="http://schemas.microsoft.com/office/drawing/2014/main" id="{9400D268-CC84-41FD-B9A3-9510D85E4071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addin_text</a:t>
            </a:r>
            <a:endParaRPr lang="nb-NO"/>
          </a:p>
        </p:txBody>
      </p:sp>
      <p:sp>
        <p:nvSpPr>
          <p:cNvPr id="24" name="Text Placeholder 1">
            <a:extLst>
              <a:ext uri="{FF2B5EF4-FFF2-40B4-BE49-F238E27FC236}">
                <a16:creationId xmlns:a16="http://schemas.microsoft.com/office/drawing/2014/main" id="{0E2F7EB6-BD9A-4CAB-81C5-FA6F6D8726B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064499" y="2673350"/>
            <a:ext cx="3912283" cy="3275464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rgbClr val="00207D"/>
                </a:solidFill>
              </a:defRPr>
            </a:lvl1pPr>
            <a:lvl2pPr>
              <a:defRPr sz="1200">
                <a:solidFill>
                  <a:srgbClr val="00207D"/>
                </a:solidFill>
              </a:defRPr>
            </a:lvl2pPr>
            <a:lvl3pPr>
              <a:defRPr sz="1100">
                <a:solidFill>
                  <a:srgbClr val="00207D"/>
                </a:solidFill>
              </a:defRPr>
            </a:lvl3pPr>
            <a:lvl4pPr>
              <a:defRPr sz="1000">
                <a:solidFill>
                  <a:srgbClr val="00207D"/>
                </a:solidFill>
              </a:defRPr>
            </a:lvl4pPr>
            <a:lvl5pPr>
              <a:defRPr sz="900">
                <a:solidFill>
                  <a:srgbClr val="00207D"/>
                </a:solidFill>
              </a:defRPr>
            </a:lvl5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/>
          </a:p>
        </p:txBody>
      </p:sp>
      <p:pic>
        <p:nvPicPr>
          <p:cNvPr id="25" name="logo_blaa" hidden="1">
            <a:extLst>
              <a:ext uri="{FF2B5EF4-FFF2-40B4-BE49-F238E27FC236}">
                <a16:creationId xmlns:a16="http://schemas.microsoft.com/office/drawing/2014/main" id="{1B798BE3-448E-4178-86AB-362ED919619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4746" y="6245941"/>
            <a:ext cx="1792828" cy="396000"/>
          </a:xfrm>
          <a:prstGeom prst="rect">
            <a:avLst/>
          </a:prstGeom>
        </p:spPr>
      </p:pic>
      <p:pic>
        <p:nvPicPr>
          <p:cNvPr id="26" name="logo_hvit" descr="Et bilde som inneholder tekst, utklipp&#10;&#10;Automatisk generert beskrivelse" hidden="1">
            <a:extLst>
              <a:ext uri="{FF2B5EF4-FFF2-40B4-BE49-F238E27FC236}">
                <a16:creationId xmlns:a16="http://schemas.microsoft.com/office/drawing/2014/main" id="{1446E3A4-1DF7-4AAF-A5D3-031FB38E7E7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4746" y="6245941"/>
            <a:ext cx="1792828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11999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fside (Høyre)">
    <p:bg>
      <p:bgPr>
        <a:solidFill>
          <a:srgbClr val="FFF9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CC9DA6E-D112-4CF2-9E61-D2803FFC550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0" y="0"/>
            <a:ext cx="3343275" cy="6858000"/>
          </a:xfrm>
          <a:solidFill>
            <a:srgbClr val="EFEFEF"/>
          </a:solidFill>
        </p:spPr>
        <p:txBody>
          <a:bodyPr/>
          <a:lstStyle>
            <a:lvl1pPr marL="0" indent="0">
              <a:buNone/>
              <a:defRPr sz="200">
                <a:solidFill>
                  <a:srgbClr val="010000"/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EEBA021-F995-466B-8A86-BBEC24A04D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6704" y="234155"/>
            <a:ext cx="11660079" cy="553998"/>
          </a:xfrm>
        </p:spPr>
        <p:txBody>
          <a:bodyPr/>
          <a:lstStyle>
            <a:lvl1pPr>
              <a:defRPr>
                <a:solidFill>
                  <a:srgbClr val="00207D"/>
                </a:solidFill>
              </a:defRPr>
            </a:lvl1pPr>
          </a:lstStyle>
          <a:p>
            <a:r>
              <a:rPr lang="en-US" err="1"/>
              <a:t>Tittel</a:t>
            </a:r>
            <a:endParaRPr lang="en-US"/>
          </a:p>
        </p:txBody>
      </p:sp>
      <p:sp>
        <p:nvSpPr>
          <p:cNvPr id="6" name="Chart Placeholder 5">
            <a:extLst>
              <a:ext uri="{FF2B5EF4-FFF2-40B4-BE49-F238E27FC236}">
                <a16:creationId xmlns:a16="http://schemas.microsoft.com/office/drawing/2014/main" id="{454D2C5C-C68A-485B-9019-CD4B6FE1709E}"/>
              </a:ext>
            </a:extLst>
          </p:cNvPr>
          <p:cNvSpPr>
            <a:spLocks noGrp="1"/>
          </p:cNvSpPr>
          <p:nvPr>
            <p:ph type="chart" sz="quarter" idx="31"/>
          </p:nvPr>
        </p:nvSpPr>
        <p:spPr>
          <a:xfrm>
            <a:off x="3715658" y="1036637"/>
            <a:ext cx="8261126" cy="5364163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nb-NO"/>
              <a:t>Klikk ikonet for å legge til et diagram</a:t>
            </a:r>
            <a:endParaRPr lang="en-US"/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095EA8AB-6B52-4A25-8679-9037A006B26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42787" y="6245941"/>
            <a:ext cx="1792828" cy="396000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11" name="addin_colorlist" hidden="1">
            <a:extLst>
              <a:ext uri="{FF2B5EF4-FFF2-40B4-BE49-F238E27FC236}">
                <a16:creationId xmlns:a16="http://schemas.microsoft.com/office/drawing/2014/main" id="{2C43F1F1-08A8-45E6-8709-A6CF646C3891}"/>
              </a:ext>
            </a:extLst>
          </p:cNvPr>
          <p:cNvSpPr/>
          <p:nvPr userDrawn="1"/>
        </p:nvSpPr>
        <p:spPr>
          <a:xfrm>
            <a:off x="2430935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/>
              <a:t>clr1, clr2, clr_agenda3, clr_agenda4</a:t>
            </a:r>
          </a:p>
        </p:txBody>
      </p:sp>
      <p:sp>
        <p:nvSpPr>
          <p:cNvPr id="12" name="addin_colorbox" hidden="1">
            <a:extLst>
              <a:ext uri="{FF2B5EF4-FFF2-40B4-BE49-F238E27FC236}">
                <a16:creationId xmlns:a16="http://schemas.microsoft.com/office/drawing/2014/main" id="{29DE899F-C243-4AB6-84E9-84DD211AA6DB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addin_colorbox</a:t>
            </a:r>
            <a:endParaRPr lang="nb-NO"/>
          </a:p>
        </p:txBody>
      </p:sp>
      <p:sp>
        <p:nvSpPr>
          <p:cNvPr id="13" name="addin_background" hidden="1">
            <a:extLst>
              <a:ext uri="{FF2B5EF4-FFF2-40B4-BE49-F238E27FC236}">
                <a16:creationId xmlns:a16="http://schemas.microsoft.com/office/drawing/2014/main" id="{FD84D5B2-05C4-4708-B0E6-8816C134C1A6}"/>
              </a:ext>
            </a:extLst>
          </p:cNvPr>
          <p:cNvSpPr/>
          <p:nvPr userDrawn="1"/>
        </p:nvSpPr>
        <p:spPr>
          <a:xfrm>
            <a:off x="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addin_background</a:t>
            </a:r>
            <a:endParaRPr lang="nb-NO"/>
          </a:p>
        </p:txBody>
      </p:sp>
      <p:sp>
        <p:nvSpPr>
          <p:cNvPr id="14" name="addin_logo" hidden="1">
            <a:extLst>
              <a:ext uri="{FF2B5EF4-FFF2-40B4-BE49-F238E27FC236}">
                <a16:creationId xmlns:a16="http://schemas.microsoft.com/office/drawing/2014/main" id="{BC7B844F-3B22-4BC5-AE8F-529F6F8103B2}"/>
              </a:ext>
            </a:extLst>
          </p:cNvPr>
          <p:cNvSpPr/>
          <p:nvPr userDrawn="1"/>
        </p:nvSpPr>
        <p:spPr>
          <a:xfrm>
            <a:off x="7292805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addin_logo</a:t>
            </a:r>
            <a:endParaRPr lang="nb-NO"/>
          </a:p>
        </p:txBody>
      </p:sp>
      <p:sp>
        <p:nvSpPr>
          <p:cNvPr id="16" name="addin_title" hidden="1">
            <a:extLst>
              <a:ext uri="{FF2B5EF4-FFF2-40B4-BE49-F238E27FC236}">
                <a16:creationId xmlns:a16="http://schemas.microsoft.com/office/drawing/2014/main" id="{791826AB-F933-47F3-A50A-E1A9C8C299CE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addin_title</a:t>
            </a:r>
            <a:endParaRPr lang="nb-NO"/>
          </a:p>
        </p:txBody>
      </p:sp>
      <p:sp>
        <p:nvSpPr>
          <p:cNvPr id="17" name="addin_text" hidden="1">
            <a:extLst>
              <a:ext uri="{FF2B5EF4-FFF2-40B4-BE49-F238E27FC236}">
                <a16:creationId xmlns:a16="http://schemas.microsoft.com/office/drawing/2014/main" id="{882AA710-D5DF-4B9E-B682-8BC67348AB36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addin_text</a:t>
            </a:r>
            <a:endParaRPr lang="nb-NO"/>
          </a:p>
        </p:txBody>
      </p:sp>
      <p:sp>
        <p:nvSpPr>
          <p:cNvPr id="19" name="Text Placeholder 1">
            <a:extLst>
              <a:ext uri="{FF2B5EF4-FFF2-40B4-BE49-F238E27FC236}">
                <a16:creationId xmlns:a16="http://schemas.microsoft.com/office/drawing/2014/main" id="{F27B46D2-22EB-487B-863E-8C88301E95B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16705" y="1191898"/>
            <a:ext cx="2822753" cy="4629463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rgbClr val="00207D"/>
                </a:solidFill>
              </a:defRPr>
            </a:lvl1pPr>
            <a:lvl2pPr>
              <a:defRPr sz="1200">
                <a:solidFill>
                  <a:srgbClr val="00207D"/>
                </a:solidFill>
              </a:defRPr>
            </a:lvl2pPr>
            <a:lvl3pPr>
              <a:defRPr sz="1100">
                <a:solidFill>
                  <a:srgbClr val="00207D"/>
                </a:solidFill>
              </a:defRPr>
            </a:lvl3pPr>
            <a:lvl4pPr>
              <a:defRPr sz="1000">
                <a:solidFill>
                  <a:srgbClr val="00207D"/>
                </a:solidFill>
              </a:defRPr>
            </a:lvl4pPr>
            <a:lvl5pPr>
              <a:defRPr sz="900">
                <a:solidFill>
                  <a:srgbClr val="00207D"/>
                </a:solidFill>
              </a:defRPr>
            </a:lvl5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/>
          </a:p>
        </p:txBody>
      </p:sp>
      <p:pic>
        <p:nvPicPr>
          <p:cNvPr id="20" name="logo_blaa" hidden="1">
            <a:extLst>
              <a:ext uri="{FF2B5EF4-FFF2-40B4-BE49-F238E27FC236}">
                <a16:creationId xmlns:a16="http://schemas.microsoft.com/office/drawing/2014/main" id="{320AB546-B5F6-4B54-ACB4-7C95DFB1E4D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786" y="6245941"/>
            <a:ext cx="1792828" cy="396000"/>
          </a:xfrm>
          <a:prstGeom prst="rect">
            <a:avLst/>
          </a:prstGeom>
        </p:spPr>
      </p:pic>
      <p:pic>
        <p:nvPicPr>
          <p:cNvPr id="21" name="logo_hvit" descr="Et bilde som inneholder tekst, utklipp&#10;&#10;Automatisk generert beskrivelse" hidden="1">
            <a:extLst>
              <a:ext uri="{FF2B5EF4-FFF2-40B4-BE49-F238E27FC236}">
                <a16:creationId xmlns:a16="http://schemas.microsoft.com/office/drawing/2014/main" id="{158D5A5D-1DE9-4835-8E56-C5FFC7CCBDB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786" y="6245941"/>
            <a:ext cx="1792828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93397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fside (2 grafer)">
    <p:bg>
      <p:bgPr>
        <a:solidFill>
          <a:srgbClr val="FFF9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CC9DA6E-D112-4CF2-9E61-D2803FFC550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0" y="0"/>
            <a:ext cx="3343275" cy="6858000"/>
          </a:xfrm>
          <a:solidFill>
            <a:srgbClr val="EFEFEF"/>
          </a:solidFill>
        </p:spPr>
        <p:txBody>
          <a:bodyPr/>
          <a:lstStyle>
            <a:lvl1pPr marL="0" indent="0">
              <a:buNone/>
              <a:defRPr sz="200">
                <a:solidFill>
                  <a:srgbClr val="010000"/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EEBA021-F995-466B-8A86-BBEC24A04D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6705" y="234155"/>
            <a:ext cx="2821912" cy="553998"/>
          </a:xfrm>
        </p:spPr>
        <p:txBody>
          <a:bodyPr/>
          <a:lstStyle>
            <a:lvl1pPr>
              <a:defRPr>
                <a:solidFill>
                  <a:srgbClr val="00207D"/>
                </a:solidFill>
              </a:defRPr>
            </a:lvl1pPr>
          </a:lstStyle>
          <a:p>
            <a:r>
              <a:rPr lang="en-US" err="1"/>
              <a:t>Tittel</a:t>
            </a:r>
            <a:endParaRPr lang="en-US"/>
          </a:p>
        </p:txBody>
      </p:sp>
      <p:sp>
        <p:nvSpPr>
          <p:cNvPr id="6" name="Chart Placeholder 5">
            <a:extLst>
              <a:ext uri="{FF2B5EF4-FFF2-40B4-BE49-F238E27FC236}">
                <a16:creationId xmlns:a16="http://schemas.microsoft.com/office/drawing/2014/main" id="{454D2C5C-C68A-485B-9019-CD4B6FE1709E}"/>
              </a:ext>
            </a:extLst>
          </p:cNvPr>
          <p:cNvSpPr>
            <a:spLocks noGrp="1"/>
          </p:cNvSpPr>
          <p:nvPr>
            <p:ph type="chart" sz="quarter" idx="31"/>
          </p:nvPr>
        </p:nvSpPr>
        <p:spPr>
          <a:xfrm>
            <a:off x="4281260" y="1036637"/>
            <a:ext cx="3343276" cy="5364163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nb-NO"/>
              <a:t>Klikk ikonet for å legge til et diagram</a:t>
            </a:r>
            <a:endParaRPr lang="en-US"/>
          </a:p>
        </p:txBody>
      </p:sp>
      <p:sp>
        <p:nvSpPr>
          <p:cNvPr id="8" name="Chart Placeholder 5">
            <a:extLst>
              <a:ext uri="{FF2B5EF4-FFF2-40B4-BE49-F238E27FC236}">
                <a16:creationId xmlns:a16="http://schemas.microsoft.com/office/drawing/2014/main" id="{31484953-D908-4216-A821-FFF36AE77225}"/>
              </a:ext>
            </a:extLst>
          </p:cNvPr>
          <p:cNvSpPr>
            <a:spLocks noGrp="1"/>
          </p:cNvSpPr>
          <p:nvPr>
            <p:ph type="chart" sz="quarter" idx="33"/>
          </p:nvPr>
        </p:nvSpPr>
        <p:spPr>
          <a:xfrm>
            <a:off x="8418290" y="1036637"/>
            <a:ext cx="3343276" cy="5364163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nb-NO"/>
              <a:t>Klikk ikonet for å legge til et diagram</a:t>
            </a:r>
            <a:endParaRPr lang="en-US"/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1AF830C0-8048-4660-85F5-880345F1B2E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281260" y="445295"/>
            <a:ext cx="3343276" cy="342858"/>
          </a:xfrm>
        </p:spPr>
        <p:txBody>
          <a:bodyPr lIns="50400" numCol="1" spcCol="216000"/>
          <a:lstStyle>
            <a:lvl1pPr marL="0" indent="0" algn="l">
              <a:lnSpc>
                <a:spcPct val="110000"/>
              </a:lnSpc>
              <a:spcAft>
                <a:spcPts val="1700"/>
              </a:spcAft>
              <a:buNone/>
              <a:defRPr sz="1400">
                <a:solidFill>
                  <a:srgbClr val="00207D"/>
                </a:solidFill>
                <a:latin typeface="SpareBank 1 Light" panose="020B0500030000000000" pitchFamily="34" charset="0"/>
              </a:defRPr>
            </a:lvl1pPr>
            <a:lvl2pPr>
              <a:defRPr>
                <a:solidFill>
                  <a:srgbClr val="00207D"/>
                </a:solidFill>
              </a:defRPr>
            </a:lvl2pPr>
            <a:lvl3pPr>
              <a:defRPr>
                <a:solidFill>
                  <a:srgbClr val="00207D"/>
                </a:solidFill>
              </a:defRPr>
            </a:lvl3pPr>
            <a:lvl4pPr>
              <a:defRPr>
                <a:solidFill>
                  <a:srgbClr val="00207D"/>
                </a:solidFill>
              </a:defRPr>
            </a:lvl4pPr>
            <a:lvl5pPr>
              <a:defRPr>
                <a:solidFill>
                  <a:srgbClr val="00207D"/>
                </a:solidFill>
              </a:defRPr>
            </a:lvl5pPr>
          </a:lstStyle>
          <a:p>
            <a:pPr lvl="0"/>
            <a:r>
              <a:rPr lang="en-US" err="1"/>
              <a:t>Tittel</a:t>
            </a:r>
            <a:endParaRPr lang="en-US"/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38373671-1454-4F00-862D-A2611E85FF0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418290" y="445295"/>
            <a:ext cx="3343276" cy="342858"/>
          </a:xfrm>
        </p:spPr>
        <p:txBody>
          <a:bodyPr lIns="50400" numCol="1" spcCol="216000"/>
          <a:lstStyle>
            <a:lvl1pPr marL="0" indent="0" algn="l">
              <a:lnSpc>
                <a:spcPct val="110000"/>
              </a:lnSpc>
              <a:spcAft>
                <a:spcPts val="1700"/>
              </a:spcAft>
              <a:buNone/>
              <a:defRPr sz="1400">
                <a:solidFill>
                  <a:srgbClr val="00207D"/>
                </a:solidFill>
                <a:latin typeface="SpareBank 1 Light" panose="020B0500030000000000" pitchFamily="34" charset="0"/>
              </a:defRPr>
            </a:lvl1pPr>
            <a:lvl2pPr>
              <a:defRPr>
                <a:solidFill>
                  <a:srgbClr val="00207D"/>
                </a:solidFill>
              </a:defRPr>
            </a:lvl2pPr>
            <a:lvl3pPr>
              <a:defRPr>
                <a:solidFill>
                  <a:srgbClr val="00207D"/>
                </a:solidFill>
              </a:defRPr>
            </a:lvl3pPr>
            <a:lvl4pPr>
              <a:defRPr>
                <a:solidFill>
                  <a:srgbClr val="00207D"/>
                </a:solidFill>
              </a:defRPr>
            </a:lvl4pPr>
            <a:lvl5pPr>
              <a:defRPr>
                <a:solidFill>
                  <a:srgbClr val="00207D"/>
                </a:solidFill>
              </a:defRPr>
            </a:lvl5pPr>
          </a:lstStyle>
          <a:p>
            <a:pPr lvl="0"/>
            <a:r>
              <a:rPr lang="en-US" err="1"/>
              <a:t>Tittel</a:t>
            </a:r>
            <a:endParaRPr lang="en-US"/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033B6724-4542-4E0D-A677-8E0AEC06B51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42787" y="6245941"/>
            <a:ext cx="1792828" cy="396000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12" name="addin_colorlist" hidden="1">
            <a:extLst>
              <a:ext uri="{FF2B5EF4-FFF2-40B4-BE49-F238E27FC236}">
                <a16:creationId xmlns:a16="http://schemas.microsoft.com/office/drawing/2014/main" id="{999124DB-8F02-409F-A729-E11030C3457D}"/>
              </a:ext>
            </a:extLst>
          </p:cNvPr>
          <p:cNvSpPr/>
          <p:nvPr userDrawn="1"/>
        </p:nvSpPr>
        <p:spPr>
          <a:xfrm>
            <a:off x="2430935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/>
              <a:t>clr1, clr2, clr_agenda3, clr_agenda4</a:t>
            </a:r>
          </a:p>
        </p:txBody>
      </p:sp>
      <p:sp>
        <p:nvSpPr>
          <p:cNvPr id="17" name="addin_colorbox" hidden="1">
            <a:extLst>
              <a:ext uri="{FF2B5EF4-FFF2-40B4-BE49-F238E27FC236}">
                <a16:creationId xmlns:a16="http://schemas.microsoft.com/office/drawing/2014/main" id="{CD623913-286B-465D-A7E5-0DF3533D4623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addin_colorbox</a:t>
            </a:r>
            <a:endParaRPr lang="nb-NO"/>
          </a:p>
        </p:txBody>
      </p:sp>
      <p:sp>
        <p:nvSpPr>
          <p:cNvPr id="18" name="addin_background" hidden="1">
            <a:extLst>
              <a:ext uri="{FF2B5EF4-FFF2-40B4-BE49-F238E27FC236}">
                <a16:creationId xmlns:a16="http://schemas.microsoft.com/office/drawing/2014/main" id="{CD92FFB2-664D-487F-A82D-D46DC13C7D0F}"/>
              </a:ext>
            </a:extLst>
          </p:cNvPr>
          <p:cNvSpPr/>
          <p:nvPr userDrawn="1"/>
        </p:nvSpPr>
        <p:spPr>
          <a:xfrm>
            <a:off x="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addin_background</a:t>
            </a:r>
            <a:endParaRPr lang="nb-NO"/>
          </a:p>
        </p:txBody>
      </p:sp>
      <p:sp>
        <p:nvSpPr>
          <p:cNvPr id="19" name="addin_logo" hidden="1">
            <a:extLst>
              <a:ext uri="{FF2B5EF4-FFF2-40B4-BE49-F238E27FC236}">
                <a16:creationId xmlns:a16="http://schemas.microsoft.com/office/drawing/2014/main" id="{A6BE133F-DD99-468C-8D55-748939F0F9C8}"/>
              </a:ext>
            </a:extLst>
          </p:cNvPr>
          <p:cNvSpPr/>
          <p:nvPr userDrawn="1"/>
        </p:nvSpPr>
        <p:spPr>
          <a:xfrm>
            <a:off x="7292805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addin_logo</a:t>
            </a:r>
            <a:endParaRPr lang="nb-NO"/>
          </a:p>
        </p:txBody>
      </p:sp>
      <p:sp>
        <p:nvSpPr>
          <p:cNvPr id="20" name="addin_title" hidden="1">
            <a:extLst>
              <a:ext uri="{FF2B5EF4-FFF2-40B4-BE49-F238E27FC236}">
                <a16:creationId xmlns:a16="http://schemas.microsoft.com/office/drawing/2014/main" id="{AAE24BC9-EA40-4A42-B35A-A5F8924D3B27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addin_title</a:t>
            </a:r>
            <a:endParaRPr lang="nb-NO"/>
          </a:p>
        </p:txBody>
      </p:sp>
      <p:sp>
        <p:nvSpPr>
          <p:cNvPr id="21" name="addin_text" hidden="1">
            <a:extLst>
              <a:ext uri="{FF2B5EF4-FFF2-40B4-BE49-F238E27FC236}">
                <a16:creationId xmlns:a16="http://schemas.microsoft.com/office/drawing/2014/main" id="{2A25BEF6-DC40-4AF2-B91B-D50EB057310E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addin_text</a:t>
            </a:r>
            <a:endParaRPr lang="nb-NO"/>
          </a:p>
        </p:txBody>
      </p:sp>
      <p:sp>
        <p:nvSpPr>
          <p:cNvPr id="22" name="Text Placeholder 1">
            <a:extLst>
              <a:ext uri="{FF2B5EF4-FFF2-40B4-BE49-F238E27FC236}">
                <a16:creationId xmlns:a16="http://schemas.microsoft.com/office/drawing/2014/main" id="{171BDB52-B689-490F-A912-7D7E7080675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16704" y="1191898"/>
            <a:ext cx="2821911" cy="4629463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rgbClr val="00207D"/>
                </a:solidFill>
              </a:defRPr>
            </a:lvl1pPr>
            <a:lvl2pPr>
              <a:defRPr sz="1200">
                <a:solidFill>
                  <a:srgbClr val="00207D"/>
                </a:solidFill>
              </a:defRPr>
            </a:lvl2pPr>
            <a:lvl3pPr>
              <a:defRPr sz="1100">
                <a:solidFill>
                  <a:srgbClr val="00207D"/>
                </a:solidFill>
              </a:defRPr>
            </a:lvl3pPr>
            <a:lvl4pPr>
              <a:defRPr sz="1000">
                <a:solidFill>
                  <a:srgbClr val="00207D"/>
                </a:solidFill>
              </a:defRPr>
            </a:lvl4pPr>
            <a:lvl5pPr>
              <a:defRPr sz="900">
                <a:solidFill>
                  <a:srgbClr val="00207D"/>
                </a:solidFill>
              </a:defRPr>
            </a:lvl5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/>
          </a:p>
        </p:txBody>
      </p:sp>
      <p:pic>
        <p:nvPicPr>
          <p:cNvPr id="25" name="logo_blaa" hidden="1">
            <a:extLst>
              <a:ext uri="{FF2B5EF4-FFF2-40B4-BE49-F238E27FC236}">
                <a16:creationId xmlns:a16="http://schemas.microsoft.com/office/drawing/2014/main" id="{8237C849-F2DC-4A24-BE2B-41077547B32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786" y="6245941"/>
            <a:ext cx="1792828" cy="396000"/>
          </a:xfrm>
          <a:prstGeom prst="rect">
            <a:avLst/>
          </a:prstGeom>
        </p:spPr>
      </p:pic>
      <p:pic>
        <p:nvPicPr>
          <p:cNvPr id="26" name="logo_hvit" descr="Et bilde som inneholder tekst, utklipp&#10;&#10;Automatisk generert beskrivelse" hidden="1">
            <a:extLst>
              <a:ext uri="{FF2B5EF4-FFF2-40B4-BE49-F238E27FC236}">
                <a16:creationId xmlns:a16="http://schemas.microsoft.com/office/drawing/2014/main" id="{3DB58FEA-18AC-4D1E-95FB-04EC75A797C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786" y="6245941"/>
            <a:ext cx="1792828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8943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33F2D-76EE-E84F-9FE1-0B9ADFF9B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A196E7-40C3-C041-9856-A723B9CCC3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32" indent="0">
              <a:buNone/>
              <a:defRPr sz="2000" b="1"/>
            </a:lvl2pPr>
            <a:lvl3pPr marL="914263" indent="0">
              <a:buNone/>
              <a:defRPr sz="1800" b="1"/>
            </a:lvl3pPr>
            <a:lvl4pPr marL="1371394" indent="0">
              <a:buNone/>
              <a:defRPr sz="1600" b="1"/>
            </a:lvl4pPr>
            <a:lvl5pPr marL="1828526" indent="0">
              <a:buNone/>
              <a:defRPr sz="1600" b="1"/>
            </a:lvl5pPr>
            <a:lvl6pPr marL="2285657" indent="0">
              <a:buNone/>
              <a:defRPr sz="1600" b="1"/>
            </a:lvl6pPr>
            <a:lvl7pPr marL="2742788" indent="0">
              <a:buNone/>
              <a:defRPr sz="1600" b="1"/>
            </a:lvl7pPr>
            <a:lvl8pPr marL="3199920" indent="0">
              <a:buNone/>
              <a:defRPr sz="1600" b="1"/>
            </a:lvl8pPr>
            <a:lvl9pPr marL="3657051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C1CBAF-F836-8B44-BA9C-4C98C82ABC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7CC6596-1320-DE4E-B57F-BD7D24A7D4B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32" indent="0">
              <a:buNone/>
              <a:defRPr sz="2000" b="1"/>
            </a:lvl2pPr>
            <a:lvl3pPr marL="914263" indent="0">
              <a:buNone/>
              <a:defRPr sz="1800" b="1"/>
            </a:lvl3pPr>
            <a:lvl4pPr marL="1371394" indent="0">
              <a:buNone/>
              <a:defRPr sz="1600" b="1"/>
            </a:lvl4pPr>
            <a:lvl5pPr marL="1828526" indent="0">
              <a:buNone/>
              <a:defRPr sz="1600" b="1"/>
            </a:lvl5pPr>
            <a:lvl6pPr marL="2285657" indent="0">
              <a:buNone/>
              <a:defRPr sz="1600" b="1"/>
            </a:lvl6pPr>
            <a:lvl7pPr marL="2742788" indent="0">
              <a:buNone/>
              <a:defRPr sz="1600" b="1"/>
            </a:lvl7pPr>
            <a:lvl8pPr marL="3199920" indent="0">
              <a:buNone/>
              <a:defRPr sz="1600" b="1"/>
            </a:lvl8pPr>
            <a:lvl9pPr marL="3657051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5344A22-E1DF-7F4D-9096-523438E963D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659D2B-4E5D-B54D-9976-AD4A70F17E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4C644F-9024-6C4F-999A-012EB7F599FB}" type="datetimeFigureOut">
              <a:rPr lang="en-NO" smtClean="0"/>
              <a:t>10/13/2022</a:t>
            </a:fld>
            <a:endParaRPr lang="en-NO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44B530E-2B9E-0849-A4FA-7BF4B4ECA7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52C965F-496B-6743-B457-7FBC674281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5D25-C9BA-144E-AC27-BBCA1F93DB98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51728099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fside (4 grafer)">
    <p:bg>
      <p:bgPr>
        <a:solidFill>
          <a:srgbClr val="FFF9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CC9DA6E-D112-4CF2-9E61-D2803FFC550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0" y="0"/>
            <a:ext cx="3343275" cy="6858000"/>
          </a:xfrm>
          <a:solidFill>
            <a:srgbClr val="EFEFEF"/>
          </a:solidFill>
        </p:spPr>
        <p:txBody>
          <a:bodyPr/>
          <a:lstStyle>
            <a:lvl1pPr marL="0" indent="0">
              <a:buNone/>
              <a:defRPr sz="200">
                <a:solidFill>
                  <a:srgbClr val="010000"/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EEBA021-F995-466B-8A86-BBEC24A04D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6705" y="234155"/>
            <a:ext cx="2821912" cy="553998"/>
          </a:xfrm>
        </p:spPr>
        <p:txBody>
          <a:bodyPr/>
          <a:lstStyle>
            <a:lvl1pPr>
              <a:defRPr>
                <a:solidFill>
                  <a:srgbClr val="00207D"/>
                </a:solidFill>
              </a:defRPr>
            </a:lvl1pPr>
          </a:lstStyle>
          <a:p>
            <a:r>
              <a:rPr lang="en-US" err="1"/>
              <a:t>Tittel</a:t>
            </a:r>
            <a:endParaRPr lang="en-US"/>
          </a:p>
        </p:txBody>
      </p:sp>
      <p:sp>
        <p:nvSpPr>
          <p:cNvPr id="6" name="Chart Placeholder 5">
            <a:extLst>
              <a:ext uri="{FF2B5EF4-FFF2-40B4-BE49-F238E27FC236}">
                <a16:creationId xmlns:a16="http://schemas.microsoft.com/office/drawing/2014/main" id="{454D2C5C-C68A-485B-9019-CD4B6FE1709E}"/>
              </a:ext>
            </a:extLst>
          </p:cNvPr>
          <p:cNvSpPr>
            <a:spLocks noGrp="1"/>
          </p:cNvSpPr>
          <p:nvPr>
            <p:ph type="chart" sz="quarter" idx="31"/>
          </p:nvPr>
        </p:nvSpPr>
        <p:spPr>
          <a:xfrm>
            <a:off x="4281260" y="851285"/>
            <a:ext cx="3343276" cy="2392363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nb-NO"/>
              <a:t>Klikk ikonet for å legge til et diagram</a:t>
            </a:r>
            <a:endParaRPr lang="en-US"/>
          </a:p>
        </p:txBody>
      </p:sp>
      <p:sp>
        <p:nvSpPr>
          <p:cNvPr id="8" name="Chart Placeholder 5">
            <a:extLst>
              <a:ext uri="{FF2B5EF4-FFF2-40B4-BE49-F238E27FC236}">
                <a16:creationId xmlns:a16="http://schemas.microsoft.com/office/drawing/2014/main" id="{31484953-D908-4216-A821-FFF36AE77225}"/>
              </a:ext>
            </a:extLst>
          </p:cNvPr>
          <p:cNvSpPr>
            <a:spLocks noGrp="1"/>
          </p:cNvSpPr>
          <p:nvPr>
            <p:ph type="chart" sz="quarter" idx="33"/>
          </p:nvPr>
        </p:nvSpPr>
        <p:spPr>
          <a:xfrm>
            <a:off x="8418290" y="851285"/>
            <a:ext cx="3343276" cy="2392363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nb-NO"/>
              <a:t>Klikk ikonet for å legge til et diagram</a:t>
            </a:r>
            <a:endParaRPr lang="en-US"/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1AF830C0-8048-4660-85F5-880345F1B2E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281260" y="445295"/>
            <a:ext cx="3343275" cy="342858"/>
          </a:xfrm>
        </p:spPr>
        <p:txBody>
          <a:bodyPr lIns="50400" numCol="1" spcCol="216000"/>
          <a:lstStyle>
            <a:lvl1pPr marL="0" indent="0" algn="l">
              <a:lnSpc>
                <a:spcPct val="110000"/>
              </a:lnSpc>
              <a:spcAft>
                <a:spcPts val="1700"/>
              </a:spcAft>
              <a:buNone/>
              <a:defRPr sz="1400">
                <a:solidFill>
                  <a:srgbClr val="00207D"/>
                </a:solidFill>
                <a:latin typeface="SpareBank 1 Light" panose="020B0500030000000000" pitchFamily="34" charset="0"/>
              </a:defRPr>
            </a:lvl1pPr>
            <a:lvl2pPr>
              <a:defRPr>
                <a:solidFill>
                  <a:srgbClr val="00207D"/>
                </a:solidFill>
              </a:defRPr>
            </a:lvl2pPr>
            <a:lvl3pPr>
              <a:defRPr>
                <a:solidFill>
                  <a:srgbClr val="00207D"/>
                </a:solidFill>
              </a:defRPr>
            </a:lvl3pPr>
            <a:lvl4pPr>
              <a:defRPr>
                <a:solidFill>
                  <a:srgbClr val="00207D"/>
                </a:solidFill>
              </a:defRPr>
            </a:lvl4pPr>
            <a:lvl5pPr>
              <a:defRPr>
                <a:solidFill>
                  <a:srgbClr val="00207D"/>
                </a:solidFill>
              </a:defRPr>
            </a:lvl5pPr>
          </a:lstStyle>
          <a:p>
            <a:pPr lvl="0"/>
            <a:r>
              <a:rPr lang="en-US" err="1"/>
              <a:t>Tittel</a:t>
            </a:r>
            <a:endParaRPr lang="en-US"/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38373671-1454-4F00-862D-A2611E85FF0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418290" y="445295"/>
            <a:ext cx="3343276" cy="342858"/>
          </a:xfrm>
        </p:spPr>
        <p:txBody>
          <a:bodyPr lIns="50400" numCol="1" spcCol="216000"/>
          <a:lstStyle>
            <a:lvl1pPr marL="0" indent="0" algn="l">
              <a:lnSpc>
                <a:spcPct val="110000"/>
              </a:lnSpc>
              <a:spcAft>
                <a:spcPts val="1700"/>
              </a:spcAft>
              <a:buNone/>
              <a:defRPr sz="1400">
                <a:solidFill>
                  <a:srgbClr val="00207D"/>
                </a:solidFill>
                <a:latin typeface="SpareBank 1 Light" panose="020B0500030000000000" pitchFamily="34" charset="0"/>
              </a:defRPr>
            </a:lvl1pPr>
            <a:lvl2pPr>
              <a:defRPr>
                <a:solidFill>
                  <a:srgbClr val="00207D"/>
                </a:solidFill>
              </a:defRPr>
            </a:lvl2pPr>
            <a:lvl3pPr>
              <a:defRPr>
                <a:solidFill>
                  <a:srgbClr val="00207D"/>
                </a:solidFill>
              </a:defRPr>
            </a:lvl3pPr>
            <a:lvl4pPr>
              <a:defRPr>
                <a:solidFill>
                  <a:srgbClr val="00207D"/>
                </a:solidFill>
              </a:defRPr>
            </a:lvl4pPr>
            <a:lvl5pPr>
              <a:defRPr>
                <a:solidFill>
                  <a:srgbClr val="00207D"/>
                </a:solidFill>
              </a:defRPr>
            </a:lvl5pPr>
          </a:lstStyle>
          <a:p>
            <a:pPr lvl="0"/>
            <a:r>
              <a:rPr lang="en-US" err="1"/>
              <a:t>Tittel</a:t>
            </a:r>
            <a:endParaRPr lang="en-US"/>
          </a:p>
        </p:txBody>
      </p:sp>
      <p:sp>
        <p:nvSpPr>
          <p:cNvPr id="18" name="Chart Placeholder 5">
            <a:extLst>
              <a:ext uri="{FF2B5EF4-FFF2-40B4-BE49-F238E27FC236}">
                <a16:creationId xmlns:a16="http://schemas.microsoft.com/office/drawing/2014/main" id="{67E0BF1E-FA82-4B7F-B923-BFDB61725C32}"/>
              </a:ext>
            </a:extLst>
          </p:cNvPr>
          <p:cNvSpPr>
            <a:spLocks noGrp="1"/>
          </p:cNvSpPr>
          <p:nvPr>
            <p:ph type="chart" sz="quarter" idx="36"/>
          </p:nvPr>
        </p:nvSpPr>
        <p:spPr>
          <a:xfrm>
            <a:off x="4281260" y="4113242"/>
            <a:ext cx="3343276" cy="2392363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nb-NO"/>
              <a:t>Klikk ikonet for å legge til et diagram</a:t>
            </a:r>
            <a:endParaRPr lang="en-US"/>
          </a:p>
        </p:txBody>
      </p:sp>
      <p:sp>
        <p:nvSpPr>
          <p:cNvPr id="19" name="Chart Placeholder 5">
            <a:extLst>
              <a:ext uri="{FF2B5EF4-FFF2-40B4-BE49-F238E27FC236}">
                <a16:creationId xmlns:a16="http://schemas.microsoft.com/office/drawing/2014/main" id="{CA985493-FA53-488E-8517-92FC07AF2B01}"/>
              </a:ext>
            </a:extLst>
          </p:cNvPr>
          <p:cNvSpPr>
            <a:spLocks noGrp="1"/>
          </p:cNvSpPr>
          <p:nvPr>
            <p:ph type="chart" sz="quarter" idx="37"/>
          </p:nvPr>
        </p:nvSpPr>
        <p:spPr>
          <a:xfrm>
            <a:off x="8418290" y="4113242"/>
            <a:ext cx="3343276" cy="2392363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nb-NO"/>
              <a:t>Klikk ikonet for å legge til et diagram</a:t>
            </a:r>
            <a:endParaRPr lang="en-US"/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BD22E512-6705-4C14-9589-C2DACC2CD1B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281260" y="3707252"/>
            <a:ext cx="3343276" cy="342858"/>
          </a:xfrm>
        </p:spPr>
        <p:txBody>
          <a:bodyPr lIns="50400" numCol="1" spcCol="216000"/>
          <a:lstStyle>
            <a:lvl1pPr marL="0" indent="0" algn="l">
              <a:lnSpc>
                <a:spcPct val="110000"/>
              </a:lnSpc>
              <a:spcAft>
                <a:spcPts val="1700"/>
              </a:spcAft>
              <a:buNone/>
              <a:defRPr sz="1400">
                <a:solidFill>
                  <a:srgbClr val="00207D"/>
                </a:solidFill>
                <a:latin typeface="SpareBank 1 Light" panose="020B0500030000000000" pitchFamily="34" charset="0"/>
              </a:defRPr>
            </a:lvl1pPr>
            <a:lvl2pPr>
              <a:defRPr>
                <a:solidFill>
                  <a:srgbClr val="00207D"/>
                </a:solidFill>
              </a:defRPr>
            </a:lvl2pPr>
            <a:lvl3pPr>
              <a:defRPr>
                <a:solidFill>
                  <a:srgbClr val="00207D"/>
                </a:solidFill>
              </a:defRPr>
            </a:lvl3pPr>
            <a:lvl4pPr>
              <a:defRPr>
                <a:solidFill>
                  <a:srgbClr val="00207D"/>
                </a:solidFill>
              </a:defRPr>
            </a:lvl4pPr>
            <a:lvl5pPr>
              <a:defRPr>
                <a:solidFill>
                  <a:srgbClr val="00207D"/>
                </a:solidFill>
              </a:defRPr>
            </a:lvl5pPr>
          </a:lstStyle>
          <a:p>
            <a:pPr lvl="0"/>
            <a:r>
              <a:rPr lang="en-US" err="1"/>
              <a:t>Tittel</a:t>
            </a:r>
            <a:endParaRPr lang="en-US"/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1FD5F680-AEB8-4E1E-9514-7E53E039944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418290" y="3707252"/>
            <a:ext cx="3343276" cy="342858"/>
          </a:xfrm>
        </p:spPr>
        <p:txBody>
          <a:bodyPr lIns="50400" numCol="1" spcCol="216000"/>
          <a:lstStyle>
            <a:lvl1pPr marL="0" indent="0" algn="l">
              <a:lnSpc>
                <a:spcPct val="110000"/>
              </a:lnSpc>
              <a:spcAft>
                <a:spcPts val="1700"/>
              </a:spcAft>
              <a:buNone/>
              <a:defRPr sz="1400">
                <a:solidFill>
                  <a:srgbClr val="00207D"/>
                </a:solidFill>
                <a:latin typeface="SpareBank 1 Light" panose="020B0500030000000000" pitchFamily="34" charset="0"/>
              </a:defRPr>
            </a:lvl1pPr>
            <a:lvl2pPr>
              <a:defRPr>
                <a:solidFill>
                  <a:srgbClr val="00207D"/>
                </a:solidFill>
              </a:defRPr>
            </a:lvl2pPr>
            <a:lvl3pPr>
              <a:defRPr>
                <a:solidFill>
                  <a:srgbClr val="00207D"/>
                </a:solidFill>
              </a:defRPr>
            </a:lvl3pPr>
            <a:lvl4pPr>
              <a:defRPr>
                <a:solidFill>
                  <a:srgbClr val="00207D"/>
                </a:solidFill>
              </a:defRPr>
            </a:lvl4pPr>
            <a:lvl5pPr>
              <a:defRPr>
                <a:solidFill>
                  <a:srgbClr val="00207D"/>
                </a:solidFill>
              </a:defRPr>
            </a:lvl5pPr>
          </a:lstStyle>
          <a:p>
            <a:pPr lvl="0"/>
            <a:r>
              <a:rPr lang="en-US" err="1"/>
              <a:t>Tittel</a:t>
            </a:r>
            <a:endParaRPr lang="en-US"/>
          </a:p>
        </p:txBody>
      </p:sp>
      <p:sp>
        <p:nvSpPr>
          <p:cNvPr id="22" name="Text Placeholder 8">
            <a:extLst>
              <a:ext uri="{FF2B5EF4-FFF2-40B4-BE49-F238E27FC236}">
                <a16:creationId xmlns:a16="http://schemas.microsoft.com/office/drawing/2014/main" id="{D8FA83E3-5DF6-44FC-9818-DBD9AC13889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42787" y="6245941"/>
            <a:ext cx="1792828" cy="396000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23" name="addin_colorlist" hidden="1">
            <a:extLst>
              <a:ext uri="{FF2B5EF4-FFF2-40B4-BE49-F238E27FC236}">
                <a16:creationId xmlns:a16="http://schemas.microsoft.com/office/drawing/2014/main" id="{026061BC-914B-4BA8-A2C4-CC0745516D4D}"/>
              </a:ext>
            </a:extLst>
          </p:cNvPr>
          <p:cNvSpPr/>
          <p:nvPr userDrawn="1"/>
        </p:nvSpPr>
        <p:spPr>
          <a:xfrm>
            <a:off x="2430935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/>
              <a:t>clr1, clr2, clr_agenda3, clr_agenda4</a:t>
            </a:r>
          </a:p>
        </p:txBody>
      </p:sp>
      <p:sp>
        <p:nvSpPr>
          <p:cNvPr id="24" name="addin_colorbox" hidden="1">
            <a:extLst>
              <a:ext uri="{FF2B5EF4-FFF2-40B4-BE49-F238E27FC236}">
                <a16:creationId xmlns:a16="http://schemas.microsoft.com/office/drawing/2014/main" id="{C7639C6D-46FA-4FA7-8EC0-21DEE11DB27D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addin_colorbox</a:t>
            </a:r>
            <a:endParaRPr lang="nb-NO"/>
          </a:p>
        </p:txBody>
      </p:sp>
      <p:sp>
        <p:nvSpPr>
          <p:cNvPr id="25" name="addin_background" hidden="1">
            <a:extLst>
              <a:ext uri="{FF2B5EF4-FFF2-40B4-BE49-F238E27FC236}">
                <a16:creationId xmlns:a16="http://schemas.microsoft.com/office/drawing/2014/main" id="{71D860E0-3EB4-4985-8611-DBB86048C275}"/>
              </a:ext>
            </a:extLst>
          </p:cNvPr>
          <p:cNvSpPr/>
          <p:nvPr userDrawn="1"/>
        </p:nvSpPr>
        <p:spPr>
          <a:xfrm>
            <a:off x="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addin_background</a:t>
            </a:r>
            <a:endParaRPr lang="nb-NO"/>
          </a:p>
        </p:txBody>
      </p:sp>
      <p:sp>
        <p:nvSpPr>
          <p:cNvPr id="26" name="addin_logo" hidden="1">
            <a:extLst>
              <a:ext uri="{FF2B5EF4-FFF2-40B4-BE49-F238E27FC236}">
                <a16:creationId xmlns:a16="http://schemas.microsoft.com/office/drawing/2014/main" id="{3040054D-988B-4548-8071-431E56D48E1E}"/>
              </a:ext>
            </a:extLst>
          </p:cNvPr>
          <p:cNvSpPr/>
          <p:nvPr userDrawn="1"/>
        </p:nvSpPr>
        <p:spPr>
          <a:xfrm>
            <a:off x="7292805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addin_logo</a:t>
            </a:r>
            <a:endParaRPr lang="nb-NO"/>
          </a:p>
        </p:txBody>
      </p:sp>
      <p:sp>
        <p:nvSpPr>
          <p:cNvPr id="27" name="addin_title" hidden="1">
            <a:extLst>
              <a:ext uri="{FF2B5EF4-FFF2-40B4-BE49-F238E27FC236}">
                <a16:creationId xmlns:a16="http://schemas.microsoft.com/office/drawing/2014/main" id="{3988038F-D2A8-423E-9DE1-C599EB065BA0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addin_title</a:t>
            </a:r>
            <a:endParaRPr lang="nb-NO"/>
          </a:p>
        </p:txBody>
      </p:sp>
      <p:sp>
        <p:nvSpPr>
          <p:cNvPr id="28" name="addin_text" hidden="1">
            <a:extLst>
              <a:ext uri="{FF2B5EF4-FFF2-40B4-BE49-F238E27FC236}">
                <a16:creationId xmlns:a16="http://schemas.microsoft.com/office/drawing/2014/main" id="{7291C49E-6F93-4D1D-98F0-6D074E39ECF4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addin_text</a:t>
            </a:r>
            <a:endParaRPr lang="nb-NO"/>
          </a:p>
        </p:txBody>
      </p:sp>
      <p:sp>
        <p:nvSpPr>
          <p:cNvPr id="29" name="Text Placeholder 1">
            <a:extLst>
              <a:ext uri="{FF2B5EF4-FFF2-40B4-BE49-F238E27FC236}">
                <a16:creationId xmlns:a16="http://schemas.microsoft.com/office/drawing/2014/main" id="{2F7D3B47-0043-4A21-A582-E9A771DC02C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16704" y="1191898"/>
            <a:ext cx="2821911" cy="4629463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rgbClr val="00207D"/>
                </a:solidFill>
              </a:defRPr>
            </a:lvl1pPr>
            <a:lvl2pPr>
              <a:defRPr sz="1200">
                <a:solidFill>
                  <a:srgbClr val="00207D"/>
                </a:solidFill>
              </a:defRPr>
            </a:lvl2pPr>
            <a:lvl3pPr>
              <a:defRPr sz="1100">
                <a:solidFill>
                  <a:srgbClr val="00207D"/>
                </a:solidFill>
              </a:defRPr>
            </a:lvl3pPr>
            <a:lvl4pPr>
              <a:defRPr sz="1000">
                <a:solidFill>
                  <a:srgbClr val="00207D"/>
                </a:solidFill>
              </a:defRPr>
            </a:lvl4pPr>
            <a:lvl5pPr>
              <a:defRPr sz="900">
                <a:solidFill>
                  <a:srgbClr val="00207D"/>
                </a:solidFill>
              </a:defRPr>
            </a:lvl5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/>
          </a:p>
        </p:txBody>
      </p:sp>
      <p:pic>
        <p:nvPicPr>
          <p:cNvPr id="32" name="logo_blaa" hidden="1">
            <a:extLst>
              <a:ext uri="{FF2B5EF4-FFF2-40B4-BE49-F238E27FC236}">
                <a16:creationId xmlns:a16="http://schemas.microsoft.com/office/drawing/2014/main" id="{65E340F3-2D4B-4133-AFDA-17D160ED2E7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786" y="6245941"/>
            <a:ext cx="1792828" cy="396000"/>
          </a:xfrm>
          <a:prstGeom prst="rect">
            <a:avLst/>
          </a:prstGeom>
        </p:spPr>
      </p:pic>
      <p:pic>
        <p:nvPicPr>
          <p:cNvPr id="33" name="logo_hvit" descr="Et bilde som inneholder tekst, utklipp&#10;&#10;Automatisk generert beskrivelse" hidden="1">
            <a:extLst>
              <a:ext uri="{FF2B5EF4-FFF2-40B4-BE49-F238E27FC236}">
                <a16:creationId xmlns:a16="http://schemas.microsoft.com/office/drawing/2014/main" id="{9B682390-D16F-4D52-9FE5-4F271584801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786" y="6245941"/>
            <a:ext cx="1792828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13145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Utvikling"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Content Placeholder 22">
            <a:extLst>
              <a:ext uri="{FF2B5EF4-FFF2-40B4-BE49-F238E27FC236}">
                <a16:creationId xmlns:a16="http://schemas.microsoft.com/office/drawing/2014/main" id="{28A1C56D-C7B2-4042-9CD8-AA509F795114}"/>
              </a:ext>
            </a:extLst>
          </p:cNvPr>
          <p:cNvSpPr>
            <a:spLocks noGrp="1"/>
          </p:cNvSpPr>
          <p:nvPr>
            <p:ph sz="quarter" idx="32" hasCustomPrompt="1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7E879FF-B1C3-4E49-B087-5078BCE6B8AD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rgbClr val="005AA4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68A622E-5135-4548-9D33-EC5A904DAC01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rgbClr val="005AA4"/>
                </a:solidFill>
              </a:defRPr>
            </a:lvl1pPr>
          </a:lstStyle>
          <a:p>
            <a:fld id="{E21350B7-B9C6-4D95-8DED-14AC5563525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25902DB0-F9C9-4208-AC04-F65B14A925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173134" y="2359798"/>
            <a:ext cx="4533908" cy="2354491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defRPr sz="17000">
                <a:solidFill>
                  <a:schemeClr val="bg1"/>
                </a:solidFill>
                <a:latin typeface="SpareBank 1 Medium" panose="020B0500030000000000" pitchFamily="34" charset="0"/>
              </a:defRPr>
            </a:lvl1pPr>
          </a:lstStyle>
          <a:p>
            <a:r>
              <a:rPr lang="en-US"/>
              <a:t>00</a:t>
            </a:r>
          </a:p>
        </p:txBody>
      </p:sp>
      <p:sp>
        <p:nvSpPr>
          <p:cNvPr id="13" name="Text Placeholder 19">
            <a:extLst>
              <a:ext uri="{FF2B5EF4-FFF2-40B4-BE49-F238E27FC236}">
                <a16:creationId xmlns:a16="http://schemas.microsoft.com/office/drawing/2014/main" id="{4012ADA4-FF9C-4A9A-9D47-9F7DF4E17A6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707042" y="2359797"/>
            <a:ext cx="3978593" cy="1849991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nb-NO" sz="1600"/>
              <a:t>Klikk for å redigere tekststiler i malen</a:t>
            </a: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CBFCD7BF-3AB7-4429-8BC8-F8BC42C2A57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210687" y="6245941"/>
            <a:ext cx="1792828" cy="396000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15" name="addin_colorlist" hidden="1">
            <a:extLst>
              <a:ext uri="{FF2B5EF4-FFF2-40B4-BE49-F238E27FC236}">
                <a16:creationId xmlns:a16="http://schemas.microsoft.com/office/drawing/2014/main" id="{95E40C5A-6129-49F4-B4D2-D18CFE88C1D1}"/>
              </a:ext>
            </a:extLst>
          </p:cNvPr>
          <p:cNvSpPr/>
          <p:nvPr userDrawn="1"/>
        </p:nvSpPr>
        <p:spPr>
          <a:xfrm>
            <a:off x="2430935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/>
              <a:t>clr1, clr2, clr3, clr4</a:t>
            </a:r>
          </a:p>
        </p:txBody>
      </p:sp>
      <p:sp>
        <p:nvSpPr>
          <p:cNvPr id="16" name="addin_colorbox" hidden="1">
            <a:extLst>
              <a:ext uri="{FF2B5EF4-FFF2-40B4-BE49-F238E27FC236}">
                <a16:creationId xmlns:a16="http://schemas.microsoft.com/office/drawing/2014/main" id="{6831A200-49F5-4645-BB55-B21422B4DD44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addin_colorbox</a:t>
            </a:r>
            <a:endParaRPr lang="nb-NO"/>
          </a:p>
        </p:txBody>
      </p:sp>
      <p:sp>
        <p:nvSpPr>
          <p:cNvPr id="17" name="addin_background" hidden="1">
            <a:extLst>
              <a:ext uri="{FF2B5EF4-FFF2-40B4-BE49-F238E27FC236}">
                <a16:creationId xmlns:a16="http://schemas.microsoft.com/office/drawing/2014/main" id="{29F23ED3-8031-44D0-AF88-1C89758EB5A2}"/>
              </a:ext>
            </a:extLst>
          </p:cNvPr>
          <p:cNvSpPr/>
          <p:nvPr userDrawn="1"/>
        </p:nvSpPr>
        <p:spPr>
          <a:xfrm>
            <a:off x="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addin_background</a:t>
            </a:r>
            <a:endParaRPr lang="nb-NO"/>
          </a:p>
        </p:txBody>
      </p:sp>
      <p:sp>
        <p:nvSpPr>
          <p:cNvPr id="19" name="addin_logo" hidden="1">
            <a:extLst>
              <a:ext uri="{FF2B5EF4-FFF2-40B4-BE49-F238E27FC236}">
                <a16:creationId xmlns:a16="http://schemas.microsoft.com/office/drawing/2014/main" id="{696CEC71-F65A-43A1-962D-596ECDCFEFF5}"/>
              </a:ext>
            </a:extLst>
          </p:cNvPr>
          <p:cNvSpPr/>
          <p:nvPr userDrawn="1"/>
        </p:nvSpPr>
        <p:spPr>
          <a:xfrm>
            <a:off x="7292805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addin_logo</a:t>
            </a:r>
            <a:endParaRPr lang="nb-NO"/>
          </a:p>
        </p:txBody>
      </p:sp>
      <p:sp>
        <p:nvSpPr>
          <p:cNvPr id="20" name="addin_title" hidden="1">
            <a:extLst>
              <a:ext uri="{FF2B5EF4-FFF2-40B4-BE49-F238E27FC236}">
                <a16:creationId xmlns:a16="http://schemas.microsoft.com/office/drawing/2014/main" id="{19D9EC0F-9854-4585-BE93-674C85878F1A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addin_title</a:t>
            </a:r>
            <a:endParaRPr lang="nb-NO"/>
          </a:p>
        </p:txBody>
      </p:sp>
      <p:sp>
        <p:nvSpPr>
          <p:cNvPr id="21" name="addin_text" hidden="1">
            <a:extLst>
              <a:ext uri="{FF2B5EF4-FFF2-40B4-BE49-F238E27FC236}">
                <a16:creationId xmlns:a16="http://schemas.microsoft.com/office/drawing/2014/main" id="{72B513AD-BD82-49A5-8EDC-A9F4BDC63DE4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addin_text</a:t>
            </a:r>
            <a:endParaRPr lang="nb-NO"/>
          </a:p>
        </p:txBody>
      </p:sp>
      <p:sp>
        <p:nvSpPr>
          <p:cNvPr id="18" name="DefLogoHvit" hidden="1">
            <a:extLst>
              <a:ext uri="{FF2B5EF4-FFF2-40B4-BE49-F238E27FC236}">
                <a16:creationId xmlns:a16="http://schemas.microsoft.com/office/drawing/2014/main" id="{0BB6941E-7A67-4E07-AB3F-FA53A5938919}"/>
              </a:ext>
            </a:extLst>
          </p:cNvPr>
          <p:cNvSpPr/>
          <p:nvPr userDrawn="1"/>
        </p:nvSpPr>
        <p:spPr>
          <a:xfrm>
            <a:off x="-1581150" y="-1371600"/>
            <a:ext cx="180000" cy="1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pic>
        <p:nvPicPr>
          <p:cNvPr id="25" name="logo_blaa" hidden="1">
            <a:extLst>
              <a:ext uri="{FF2B5EF4-FFF2-40B4-BE49-F238E27FC236}">
                <a16:creationId xmlns:a16="http://schemas.microsoft.com/office/drawing/2014/main" id="{F3B51043-A47E-4BCA-A459-6DFAC62960D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4746" y="6245941"/>
            <a:ext cx="1792828" cy="396000"/>
          </a:xfrm>
          <a:prstGeom prst="rect">
            <a:avLst/>
          </a:prstGeom>
        </p:spPr>
      </p:pic>
      <p:pic>
        <p:nvPicPr>
          <p:cNvPr id="26" name="logo_hvit" descr="Et bilde som inneholder tekst, utklipp&#10;&#10;Automatisk generert beskrivelse" hidden="1">
            <a:extLst>
              <a:ext uri="{FF2B5EF4-FFF2-40B4-BE49-F238E27FC236}">
                <a16:creationId xmlns:a16="http://schemas.microsoft.com/office/drawing/2014/main" id="{7A79A79D-E3EF-4DDC-ADBC-E5569ED20CC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4746" y="6245941"/>
            <a:ext cx="1792828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57622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konside">
    <p:bg>
      <p:bgPr>
        <a:solidFill>
          <a:srgbClr val="FFF9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 hidden="1">
            <a:extLst>
              <a:ext uri="{FF2B5EF4-FFF2-40B4-BE49-F238E27FC236}">
                <a16:creationId xmlns:a16="http://schemas.microsoft.com/office/drawing/2014/main" id="{53E799FF-A7CB-461E-B019-32619A79E45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7E879FF-B1C3-4E49-B087-5078BCE6B8AD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rgbClr val="005AA4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68A622E-5135-4548-9D33-EC5A904DAC01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rgbClr val="005AA4"/>
                </a:solidFill>
              </a:defRPr>
            </a:lvl1pPr>
          </a:lstStyle>
          <a:p>
            <a:fld id="{E21350B7-B9C6-4D95-8DED-14AC5563525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BEB04BA6-7A2A-4D75-BF39-32A0AC924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704" y="234155"/>
            <a:ext cx="11525110" cy="553998"/>
          </a:xfrm>
        </p:spPr>
        <p:txBody>
          <a:bodyPr anchor="ctr"/>
          <a:lstStyle>
            <a:lvl1pPr>
              <a:lnSpc>
                <a:spcPct val="90000"/>
              </a:lnSpc>
              <a:defRPr>
                <a:solidFill>
                  <a:srgbClr val="00207D"/>
                </a:solidFill>
              </a:defRPr>
            </a:lvl1pPr>
          </a:lstStyle>
          <a:p>
            <a:r>
              <a:rPr lang="nb-NO"/>
              <a:t>Klikk for å redigere tittelstil</a:t>
            </a:r>
            <a:endParaRPr lang="en-US"/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726E3C71-6252-416E-BB06-9B02EAF49FA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497807" y="4320383"/>
            <a:ext cx="1440180" cy="882650"/>
          </a:xfrm>
        </p:spPr>
        <p:txBody>
          <a:bodyPr numCol="1" spcCol="216000"/>
          <a:lstStyle>
            <a:lvl1pPr marL="0" indent="0" algn="ctr">
              <a:lnSpc>
                <a:spcPct val="93000"/>
              </a:lnSpc>
              <a:spcAft>
                <a:spcPts val="0"/>
              </a:spcAft>
              <a:buNone/>
              <a:defRPr sz="1400">
                <a:solidFill>
                  <a:srgbClr val="00207D"/>
                </a:solidFill>
              </a:defRPr>
            </a:lvl1pPr>
            <a:lvl2pPr>
              <a:defRPr>
                <a:solidFill>
                  <a:srgbClr val="00207D"/>
                </a:solidFill>
              </a:defRPr>
            </a:lvl2pPr>
            <a:lvl3pPr>
              <a:defRPr>
                <a:solidFill>
                  <a:srgbClr val="00207D"/>
                </a:solidFill>
              </a:defRPr>
            </a:lvl3pPr>
            <a:lvl4pPr>
              <a:defRPr>
                <a:solidFill>
                  <a:srgbClr val="00207D"/>
                </a:solidFill>
              </a:defRPr>
            </a:lvl4pPr>
            <a:lvl5pPr>
              <a:defRPr>
                <a:solidFill>
                  <a:srgbClr val="00207D"/>
                </a:solidFill>
              </a:defRPr>
            </a:lvl5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36EDF4-72AC-4654-9086-5F126C2C5DC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497807" y="3894454"/>
            <a:ext cx="1440180" cy="300037"/>
          </a:xfrm>
        </p:spPr>
        <p:txBody>
          <a:bodyPr anchor="ctr"/>
          <a:lstStyle>
            <a:lvl1pPr marL="0" indent="0" algn="ctr">
              <a:buNone/>
              <a:defRPr sz="1400">
                <a:solidFill>
                  <a:srgbClr val="00207D"/>
                </a:solidFill>
                <a:latin typeface="SpareBank 1 Medium" panose="020B0500030000000000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Sett inn ikon </a:t>
            </a:r>
            <a:r>
              <a:rPr lang="en-US" err="1"/>
              <a:t>fra</a:t>
            </a:r>
            <a:r>
              <a:rPr lang="en-US"/>
              <a:t> </a:t>
            </a:r>
            <a:r>
              <a:rPr lang="en-US" err="1"/>
              <a:t>meny</a:t>
            </a:r>
            <a:endParaRPr lang="en-US"/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8A52B160-86DA-4012-954C-C6953026A92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15913" y="909186"/>
            <a:ext cx="11525110" cy="430887"/>
          </a:xfr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rgbClr val="00207D"/>
                </a:solidFill>
              </a:defRPr>
            </a:lvl1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E6A5C2C-D005-4D6A-B53B-999FAD2B2F7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497807" y="2254021"/>
            <a:ext cx="1440180" cy="1439299"/>
          </a:xfrm>
          <a:prstGeom prst="ellipse">
            <a:avLst/>
          </a:prstGeom>
          <a:solidFill>
            <a:srgbClr val="00579E"/>
          </a:solidFill>
        </p:spPr>
        <p:txBody>
          <a:bodyPr/>
          <a:lstStyle>
            <a:lvl1pPr marL="0" indent="0">
              <a:buNone/>
              <a:defRPr sz="200">
                <a:solidFill>
                  <a:srgbClr val="010000"/>
                </a:solidFill>
              </a:defRPr>
            </a:lvl1pPr>
            <a:lvl5pPr marL="1800000" indent="0">
              <a:buNone/>
              <a:defRPr/>
            </a:lvl5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2589B68B-6FC3-4A8E-A6B4-15BE438ABF2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981927" y="4320383"/>
            <a:ext cx="1440180" cy="882650"/>
          </a:xfrm>
        </p:spPr>
        <p:txBody>
          <a:bodyPr numCol="1" spcCol="216000"/>
          <a:lstStyle>
            <a:lvl1pPr marL="0" indent="0" algn="ctr">
              <a:lnSpc>
                <a:spcPct val="93000"/>
              </a:lnSpc>
              <a:spcAft>
                <a:spcPts val="0"/>
              </a:spcAft>
              <a:buNone/>
              <a:defRPr sz="1400">
                <a:solidFill>
                  <a:srgbClr val="00207D"/>
                </a:solidFill>
              </a:defRPr>
            </a:lvl1pPr>
            <a:lvl2pPr>
              <a:defRPr>
                <a:solidFill>
                  <a:srgbClr val="00207D"/>
                </a:solidFill>
              </a:defRPr>
            </a:lvl2pPr>
            <a:lvl3pPr>
              <a:defRPr>
                <a:solidFill>
                  <a:srgbClr val="00207D"/>
                </a:solidFill>
              </a:defRPr>
            </a:lvl3pPr>
            <a:lvl4pPr>
              <a:defRPr>
                <a:solidFill>
                  <a:srgbClr val="00207D"/>
                </a:solidFill>
              </a:defRPr>
            </a:lvl4pPr>
            <a:lvl5pPr>
              <a:defRPr>
                <a:solidFill>
                  <a:srgbClr val="00207D"/>
                </a:solidFill>
              </a:defRPr>
            </a:lvl5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3A88F8B5-8E03-43A4-B94C-726522E8C2B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981927" y="3894454"/>
            <a:ext cx="1440180" cy="300037"/>
          </a:xfrm>
        </p:spPr>
        <p:txBody>
          <a:bodyPr anchor="ctr"/>
          <a:lstStyle>
            <a:lvl1pPr marL="0" indent="0" algn="ctr">
              <a:buNone/>
              <a:defRPr sz="1400">
                <a:solidFill>
                  <a:srgbClr val="00207D"/>
                </a:solidFill>
                <a:latin typeface="SpareBank 1 Medium" panose="020B0500030000000000" pitchFamily="34" charset="0"/>
              </a:defRPr>
            </a:lvl1pPr>
          </a:lstStyle>
          <a:p>
            <a:pPr lvl="0"/>
            <a:r>
              <a:rPr lang="en-US"/>
              <a:t>Sett inn ikon </a:t>
            </a:r>
            <a:r>
              <a:rPr lang="en-US" err="1"/>
              <a:t>fra</a:t>
            </a:r>
            <a:r>
              <a:rPr lang="en-US"/>
              <a:t> </a:t>
            </a:r>
            <a:r>
              <a:rPr lang="en-US" err="1"/>
              <a:t>meny</a:t>
            </a:r>
            <a:endParaRPr lang="en-US"/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544BEA80-896A-4A78-A6E8-C08CC90D84B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981927" y="2254021"/>
            <a:ext cx="1440180" cy="1439299"/>
          </a:xfrm>
          <a:prstGeom prst="ellipse">
            <a:avLst/>
          </a:prstGeom>
          <a:solidFill>
            <a:srgbClr val="00207D"/>
          </a:solidFill>
        </p:spPr>
        <p:txBody>
          <a:bodyPr/>
          <a:lstStyle>
            <a:lvl1pPr marL="0" indent="0">
              <a:buNone/>
              <a:defRPr sz="200">
                <a:solidFill>
                  <a:srgbClr val="020000"/>
                </a:solidFill>
              </a:defRPr>
            </a:lvl1pPr>
            <a:lvl5pPr marL="1800000" indent="0">
              <a:buNone/>
              <a:defRPr/>
            </a:lvl5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3EFC636C-45F7-4D80-913A-E189DBD4B00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612058" y="4315621"/>
            <a:ext cx="1440180" cy="882650"/>
          </a:xfrm>
        </p:spPr>
        <p:txBody>
          <a:bodyPr numCol="1" spcCol="216000"/>
          <a:lstStyle>
            <a:lvl1pPr marL="0" indent="0" algn="ctr">
              <a:lnSpc>
                <a:spcPct val="93000"/>
              </a:lnSpc>
              <a:spcAft>
                <a:spcPts val="0"/>
              </a:spcAft>
              <a:buNone/>
              <a:defRPr sz="1400">
                <a:solidFill>
                  <a:srgbClr val="00207D"/>
                </a:solidFill>
              </a:defRPr>
            </a:lvl1pPr>
            <a:lvl2pPr>
              <a:defRPr>
                <a:solidFill>
                  <a:srgbClr val="00207D"/>
                </a:solidFill>
              </a:defRPr>
            </a:lvl2pPr>
            <a:lvl3pPr>
              <a:defRPr>
                <a:solidFill>
                  <a:srgbClr val="00207D"/>
                </a:solidFill>
              </a:defRPr>
            </a:lvl3pPr>
            <a:lvl4pPr>
              <a:defRPr>
                <a:solidFill>
                  <a:srgbClr val="00207D"/>
                </a:solidFill>
              </a:defRPr>
            </a:lvl4pPr>
            <a:lvl5pPr>
              <a:defRPr>
                <a:solidFill>
                  <a:srgbClr val="00207D"/>
                </a:solidFill>
              </a:defRPr>
            </a:lvl5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B2A3850B-57F8-4746-ABC4-07EFFB9552E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612058" y="3889692"/>
            <a:ext cx="1440180" cy="300037"/>
          </a:xfrm>
        </p:spPr>
        <p:txBody>
          <a:bodyPr anchor="ctr"/>
          <a:lstStyle>
            <a:lvl1pPr marL="0" indent="0" algn="ctr">
              <a:buNone/>
              <a:defRPr sz="1400">
                <a:solidFill>
                  <a:srgbClr val="00207D"/>
                </a:solidFill>
                <a:latin typeface="SpareBank 1 Medium" panose="020B0500030000000000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Sett inn ikon </a:t>
            </a:r>
            <a:r>
              <a:rPr lang="en-US" err="1"/>
              <a:t>fra</a:t>
            </a:r>
            <a:r>
              <a:rPr lang="en-US"/>
              <a:t> </a:t>
            </a:r>
            <a:r>
              <a:rPr lang="en-US" err="1"/>
              <a:t>meny</a:t>
            </a:r>
            <a:endParaRPr lang="en-US"/>
          </a:p>
        </p:txBody>
      </p:sp>
      <p:sp>
        <p:nvSpPr>
          <p:cNvPr id="24" name="Text Placeholder 5">
            <a:extLst>
              <a:ext uri="{FF2B5EF4-FFF2-40B4-BE49-F238E27FC236}">
                <a16:creationId xmlns:a16="http://schemas.microsoft.com/office/drawing/2014/main" id="{BC51C625-F779-4CC0-B43C-69D91D5B9FB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612058" y="2249259"/>
            <a:ext cx="1440180" cy="1439299"/>
          </a:xfrm>
          <a:prstGeom prst="ellipse">
            <a:avLst/>
          </a:prstGeom>
          <a:solidFill>
            <a:srgbClr val="C3C2DC"/>
          </a:solidFill>
        </p:spPr>
        <p:txBody>
          <a:bodyPr/>
          <a:lstStyle>
            <a:lvl1pPr marL="0" indent="0">
              <a:buNone/>
              <a:defRPr sz="200">
                <a:solidFill>
                  <a:srgbClr val="030000"/>
                </a:solidFill>
              </a:defRPr>
            </a:lvl1pPr>
            <a:lvl5pPr marL="1800000" indent="0">
              <a:buNone/>
              <a:defRPr/>
            </a:lvl5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25" name="Text Placeholder 11">
            <a:extLst>
              <a:ext uri="{FF2B5EF4-FFF2-40B4-BE49-F238E27FC236}">
                <a16:creationId xmlns:a16="http://schemas.microsoft.com/office/drawing/2014/main" id="{F6F1C91C-5EFA-46E9-8499-1ACC2BBC19E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9154053" y="4325288"/>
            <a:ext cx="1440180" cy="882650"/>
          </a:xfrm>
        </p:spPr>
        <p:txBody>
          <a:bodyPr numCol="1" spcCol="216000"/>
          <a:lstStyle>
            <a:lvl1pPr marL="0" indent="0" algn="ctr">
              <a:lnSpc>
                <a:spcPct val="93000"/>
              </a:lnSpc>
              <a:spcAft>
                <a:spcPts val="0"/>
              </a:spcAft>
              <a:buNone/>
              <a:defRPr sz="1400">
                <a:solidFill>
                  <a:srgbClr val="00207D"/>
                </a:solidFill>
              </a:defRPr>
            </a:lvl1pPr>
            <a:lvl2pPr>
              <a:defRPr>
                <a:solidFill>
                  <a:srgbClr val="00207D"/>
                </a:solidFill>
              </a:defRPr>
            </a:lvl2pPr>
            <a:lvl3pPr>
              <a:defRPr>
                <a:solidFill>
                  <a:srgbClr val="00207D"/>
                </a:solidFill>
              </a:defRPr>
            </a:lvl3pPr>
            <a:lvl4pPr>
              <a:defRPr>
                <a:solidFill>
                  <a:srgbClr val="00207D"/>
                </a:solidFill>
              </a:defRPr>
            </a:lvl4pPr>
            <a:lvl5pPr>
              <a:defRPr>
                <a:solidFill>
                  <a:srgbClr val="00207D"/>
                </a:solidFill>
              </a:defRPr>
            </a:lvl5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38AB3A0E-5127-4287-9954-3E23BA96F27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154053" y="3899359"/>
            <a:ext cx="1440180" cy="300037"/>
          </a:xfrm>
        </p:spPr>
        <p:txBody>
          <a:bodyPr anchor="ctr"/>
          <a:lstStyle>
            <a:lvl1pPr marL="0" indent="0" algn="ctr">
              <a:buNone/>
              <a:defRPr sz="1400">
                <a:solidFill>
                  <a:srgbClr val="00207D"/>
                </a:solidFill>
                <a:latin typeface="SpareBank 1 Medium" panose="020B0500030000000000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Sett inn ikon </a:t>
            </a:r>
            <a:r>
              <a:rPr lang="en-US" err="1"/>
              <a:t>fra</a:t>
            </a:r>
            <a:r>
              <a:rPr lang="en-US"/>
              <a:t> </a:t>
            </a:r>
            <a:r>
              <a:rPr lang="en-US" err="1"/>
              <a:t>meny</a:t>
            </a:r>
            <a:endParaRPr lang="en-US"/>
          </a:p>
        </p:txBody>
      </p:sp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D4A5529C-9EF2-4C35-9351-C26E0DDC606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154053" y="2258926"/>
            <a:ext cx="1440180" cy="1439299"/>
          </a:xfrm>
          <a:prstGeom prst="ellipse">
            <a:avLst/>
          </a:prstGeom>
          <a:solidFill>
            <a:srgbClr val="7EAECB"/>
          </a:solidFill>
        </p:spPr>
        <p:txBody>
          <a:bodyPr/>
          <a:lstStyle>
            <a:lvl1pPr marL="0" indent="0">
              <a:buNone/>
              <a:defRPr sz="200">
                <a:solidFill>
                  <a:srgbClr val="040000"/>
                </a:solidFill>
              </a:defRPr>
            </a:lvl1pPr>
            <a:lvl5pPr marL="1800000" indent="0">
              <a:buNone/>
              <a:defRPr/>
            </a:lvl5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68C6EA9-B739-4680-AD52-7A2BDE15538B}"/>
              </a:ext>
            </a:extLst>
          </p:cNvPr>
          <p:cNvSpPr>
            <a:spLocks noGrp="1"/>
          </p:cNvSpPr>
          <p:nvPr>
            <p:ph sz="quarter" idx="38" hasCustomPrompt="1"/>
          </p:nvPr>
        </p:nvSpPr>
        <p:spPr>
          <a:xfrm>
            <a:off x="1497807" y="2254021"/>
            <a:ext cx="1440180" cy="1439299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IKON SETTES INN HER</a:t>
            </a:r>
          </a:p>
        </p:txBody>
      </p:sp>
      <p:sp>
        <p:nvSpPr>
          <p:cNvPr id="28" name="Content Placeholder 8">
            <a:extLst>
              <a:ext uri="{FF2B5EF4-FFF2-40B4-BE49-F238E27FC236}">
                <a16:creationId xmlns:a16="http://schemas.microsoft.com/office/drawing/2014/main" id="{B06652B2-4AB0-45B6-BED4-F119744C0781}"/>
              </a:ext>
            </a:extLst>
          </p:cNvPr>
          <p:cNvSpPr>
            <a:spLocks noGrp="1"/>
          </p:cNvSpPr>
          <p:nvPr>
            <p:ph sz="quarter" idx="39" hasCustomPrompt="1"/>
          </p:nvPr>
        </p:nvSpPr>
        <p:spPr>
          <a:xfrm>
            <a:off x="3981927" y="2254021"/>
            <a:ext cx="1440180" cy="1439299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IKON SETTES INN HER</a:t>
            </a:r>
          </a:p>
          <a:p>
            <a:pPr lvl="0"/>
            <a:endParaRPr lang="en-US"/>
          </a:p>
        </p:txBody>
      </p:sp>
      <p:sp>
        <p:nvSpPr>
          <p:cNvPr id="29" name="Content Placeholder 8">
            <a:extLst>
              <a:ext uri="{FF2B5EF4-FFF2-40B4-BE49-F238E27FC236}">
                <a16:creationId xmlns:a16="http://schemas.microsoft.com/office/drawing/2014/main" id="{32D361F0-26FD-42CA-ABD7-D4A1E734FBA4}"/>
              </a:ext>
            </a:extLst>
          </p:cNvPr>
          <p:cNvSpPr>
            <a:spLocks noGrp="1"/>
          </p:cNvSpPr>
          <p:nvPr>
            <p:ph sz="quarter" idx="40" hasCustomPrompt="1"/>
          </p:nvPr>
        </p:nvSpPr>
        <p:spPr>
          <a:xfrm>
            <a:off x="9154053" y="2258926"/>
            <a:ext cx="1440180" cy="1439299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IKON SETTES INN HER</a:t>
            </a:r>
          </a:p>
          <a:p>
            <a:pPr lvl="0"/>
            <a:r>
              <a:rPr lang="en-US"/>
              <a:t> </a:t>
            </a:r>
          </a:p>
        </p:txBody>
      </p:sp>
      <p:sp>
        <p:nvSpPr>
          <p:cNvPr id="30" name="Content Placeholder 8">
            <a:extLst>
              <a:ext uri="{FF2B5EF4-FFF2-40B4-BE49-F238E27FC236}">
                <a16:creationId xmlns:a16="http://schemas.microsoft.com/office/drawing/2014/main" id="{B832E9B8-520B-4E6D-956D-A9A1F8270D28}"/>
              </a:ext>
            </a:extLst>
          </p:cNvPr>
          <p:cNvSpPr>
            <a:spLocks noGrp="1"/>
          </p:cNvSpPr>
          <p:nvPr>
            <p:ph sz="quarter" idx="41" hasCustomPrompt="1"/>
          </p:nvPr>
        </p:nvSpPr>
        <p:spPr>
          <a:xfrm>
            <a:off x="6612058" y="2249259"/>
            <a:ext cx="1440180" cy="1439299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IKON SETTES INN HER</a:t>
            </a:r>
          </a:p>
          <a:p>
            <a:pPr lvl="0"/>
            <a:endParaRPr lang="en-US"/>
          </a:p>
        </p:txBody>
      </p:sp>
      <p:sp>
        <p:nvSpPr>
          <p:cNvPr id="33" name="Text Placeholder 8">
            <a:extLst>
              <a:ext uri="{FF2B5EF4-FFF2-40B4-BE49-F238E27FC236}">
                <a16:creationId xmlns:a16="http://schemas.microsoft.com/office/drawing/2014/main" id="{D004951B-E132-4CB5-BE08-014909997C1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0210687" y="6245941"/>
            <a:ext cx="1792828" cy="396000"/>
          </a:xfrm>
          <a:blipFill>
            <a:blip r:embed="rId4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34" name="addin_colorlist" hidden="1">
            <a:extLst>
              <a:ext uri="{FF2B5EF4-FFF2-40B4-BE49-F238E27FC236}">
                <a16:creationId xmlns:a16="http://schemas.microsoft.com/office/drawing/2014/main" id="{6E501A22-635E-4E52-A781-CEFE3AAF9E17}"/>
              </a:ext>
            </a:extLst>
          </p:cNvPr>
          <p:cNvSpPr/>
          <p:nvPr userDrawn="1"/>
        </p:nvSpPr>
        <p:spPr>
          <a:xfrm>
            <a:off x="2430935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/>
              <a:t>ikon1, ikon2, ikon3, ikon4</a:t>
            </a:r>
          </a:p>
        </p:txBody>
      </p:sp>
      <p:sp>
        <p:nvSpPr>
          <p:cNvPr id="35" name="addin_colorbox" hidden="1">
            <a:extLst>
              <a:ext uri="{FF2B5EF4-FFF2-40B4-BE49-F238E27FC236}">
                <a16:creationId xmlns:a16="http://schemas.microsoft.com/office/drawing/2014/main" id="{C152D6E7-5ABD-462F-B484-D3C5A98E30CC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addin_colorbox</a:t>
            </a:r>
            <a:endParaRPr lang="nb-NO"/>
          </a:p>
        </p:txBody>
      </p:sp>
      <p:sp>
        <p:nvSpPr>
          <p:cNvPr id="36" name="addin_background" hidden="1">
            <a:extLst>
              <a:ext uri="{FF2B5EF4-FFF2-40B4-BE49-F238E27FC236}">
                <a16:creationId xmlns:a16="http://schemas.microsoft.com/office/drawing/2014/main" id="{E380263D-5A13-44BA-8F84-CE8D468BF3FF}"/>
              </a:ext>
            </a:extLst>
          </p:cNvPr>
          <p:cNvSpPr/>
          <p:nvPr userDrawn="1"/>
        </p:nvSpPr>
        <p:spPr>
          <a:xfrm>
            <a:off x="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addin_background</a:t>
            </a:r>
            <a:endParaRPr lang="nb-NO"/>
          </a:p>
        </p:txBody>
      </p:sp>
      <p:sp>
        <p:nvSpPr>
          <p:cNvPr id="37" name="addin_logo" hidden="1">
            <a:extLst>
              <a:ext uri="{FF2B5EF4-FFF2-40B4-BE49-F238E27FC236}">
                <a16:creationId xmlns:a16="http://schemas.microsoft.com/office/drawing/2014/main" id="{A47615AF-2F92-48F5-9427-DB7CDFC14D1D}"/>
              </a:ext>
            </a:extLst>
          </p:cNvPr>
          <p:cNvSpPr/>
          <p:nvPr userDrawn="1"/>
        </p:nvSpPr>
        <p:spPr>
          <a:xfrm>
            <a:off x="7292805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addin_logo</a:t>
            </a:r>
            <a:endParaRPr lang="nb-NO"/>
          </a:p>
        </p:txBody>
      </p:sp>
      <p:sp>
        <p:nvSpPr>
          <p:cNvPr id="38" name="addin_title" hidden="1">
            <a:extLst>
              <a:ext uri="{FF2B5EF4-FFF2-40B4-BE49-F238E27FC236}">
                <a16:creationId xmlns:a16="http://schemas.microsoft.com/office/drawing/2014/main" id="{DE8F631C-E719-4912-BF9F-B8C23CA2B3FF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addin_title</a:t>
            </a:r>
            <a:endParaRPr lang="nb-NO"/>
          </a:p>
        </p:txBody>
      </p:sp>
      <p:sp>
        <p:nvSpPr>
          <p:cNvPr id="39" name="addin_text" hidden="1">
            <a:extLst>
              <a:ext uri="{FF2B5EF4-FFF2-40B4-BE49-F238E27FC236}">
                <a16:creationId xmlns:a16="http://schemas.microsoft.com/office/drawing/2014/main" id="{7FC205FB-165B-4339-88D1-EF192C650B2E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addin_text</a:t>
            </a:r>
            <a:endParaRPr lang="nb-NO"/>
          </a:p>
        </p:txBody>
      </p:sp>
      <p:pic>
        <p:nvPicPr>
          <p:cNvPr id="41" name="logo_blaa" hidden="1">
            <a:extLst>
              <a:ext uri="{FF2B5EF4-FFF2-40B4-BE49-F238E27FC236}">
                <a16:creationId xmlns:a16="http://schemas.microsoft.com/office/drawing/2014/main" id="{36D62ADE-B6EB-4E9D-A698-F6928D873AAC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4746" y="6245941"/>
            <a:ext cx="1792828" cy="396000"/>
          </a:xfrm>
          <a:prstGeom prst="rect">
            <a:avLst/>
          </a:prstGeom>
        </p:spPr>
      </p:pic>
      <p:pic>
        <p:nvPicPr>
          <p:cNvPr id="42" name="logo_hvit" descr="Et bilde som inneholder tekst, utklipp&#10;&#10;Automatisk generert beskrivelse" hidden="1">
            <a:extLst>
              <a:ext uri="{FF2B5EF4-FFF2-40B4-BE49-F238E27FC236}">
                <a16:creationId xmlns:a16="http://schemas.microsoft.com/office/drawing/2014/main" id="{923C472C-C59D-41DB-9080-BB3A3BF01B05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4746" y="6245941"/>
            <a:ext cx="1792828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30668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konside ">
    <p:bg>
      <p:bgPr>
        <a:solidFill>
          <a:srgbClr val="FFF9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 Placeholder 5">
            <a:extLst>
              <a:ext uri="{FF2B5EF4-FFF2-40B4-BE49-F238E27FC236}">
                <a16:creationId xmlns:a16="http://schemas.microsoft.com/office/drawing/2014/main" id="{F73BE435-F82E-401E-BC8F-786DF65E161D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542257" y="2161952"/>
            <a:ext cx="1440180" cy="1439299"/>
          </a:xfrm>
          <a:prstGeom prst="ellipse">
            <a:avLst/>
          </a:prstGeom>
          <a:solidFill>
            <a:srgbClr val="00579E"/>
          </a:solidFill>
        </p:spPr>
        <p:txBody>
          <a:bodyPr/>
          <a:lstStyle>
            <a:lvl1pPr marL="0" indent="0">
              <a:buNone/>
              <a:defRPr sz="200">
                <a:solidFill>
                  <a:schemeClr val="bg1"/>
                </a:solidFill>
              </a:defRPr>
            </a:lvl1pPr>
            <a:lvl5pPr marL="1800000" indent="0">
              <a:buNone/>
              <a:defRPr/>
            </a:lvl5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45" name="Text Placeholder 5">
            <a:extLst>
              <a:ext uri="{FF2B5EF4-FFF2-40B4-BE49-F238E27FC236}">
                <a16:creationId xmlns:a16="http://schemas.microsoft.com/office/drawing/2014/main" id="{3875DC22-FC29-439F-BE1C-C4CEEE74EFF6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3450495" y="2161952"/>
            <a:ext cx="1440180" cy="1439299"/>
          </a:xfrm>
          <a:prstGeom prst="ellipse">
            <a:avLst/>
          </a:prstGeom>
          <a:solidFill>
            <a:srgbClr val="00207D"/>
          </a:solidFill>
        </p:spPr>
        <p:txBody>
          <a:bodyPr/>
          <a:lstStyle>
            <a:lvl1pPr marL="0" indent="0">
              <a:buNone/>
              <a:defRPr sz="200">
                <a:solidFill>
                  <a:schemeClr val="bg1"/>
                </a:solidFill>
              </a:defRPr>
            </a:lvl1pPr>
            <a:lvl5pPr marL="1800000" indent="0">
              <a:buNone/>
              <a:defRPr/>
            </a:lvl5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46" name="Text Placeholder 5">
            <a:extLst>
              <a:ext uri="{FF2B5EF4-FFF2-40B4-BE49-F238E27FC236}">
                <a16:creationId xmlns:a16="http://schemas.microsoft.com/office/drawing/2014/main" id="{59238488-45B2-4EF9-9DCF-75A9D082AC0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5367444" y="2161952"/>
            <a:ext cx="1440180" cy="1439299"/>
          </a:xfrm>
          <a:prstGeom prst="ellipse">
            <a:avLst/>
          </a:prstGeom>
          <a:solidFill>
            <a:srgbClr val="C3C2DC"/>
          </a:solidFill>
        </p:spPr>
        <p:txBody>
          <a:bodyPr/>
          <a:lstStyle>
            <a:lvl1pPr marL="0" indent="0">
              <a:buNone/>
              <a:defRPr sz="200">
                <a:solidFill>
                  <a:srgbClr val="030000"/>
                </a:solidFill>
              </a:defRPr>
            </a:lvl1pPr>
            <a:lvl5pPr marL="1800000" indent="0">
              <a:buNone/>
              <a:defRPr/>
            </a:lvl5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47" name="Text Placeholder 5">
            <a:extLst>
              <a:ext uri="{FF2B5EF4-FFF2-40B4-BE49-F238E27FC236}">
                <a16:creationId xmlns:a16="http://schemas.microsoft.com/office/drawing/2014/main" id="{F12A2793-E8C0-4A44-AD6E-511C67CD47B1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7280970" y="2161952"/>
            <a:ext cx="1440180" cy="1439299"/>
          </a:xfrm>
          <a:prstGeom prst="ellipse">
            <a:avLst/>
          </a:prstGeom>
          <a:solidFill>
            <a:srgbClr val="7EAECB"/>
          </a:solidFill>
        </p:spPr>
        <p:txBody>
          <a:bodyPr/>
          <a:lstStyle>
            <a:lvl1pPr marL="0" indent="0">
              <a:buNone/>
              <a:defRPr sz="200">
                <a:solidFill>
                  <a:srgbClr val="040000"/>
                </a:solidFill>
              </a:defRPr>
            </a:lvl1pPr>
            <a:lvl5pPr marL="1800000" indent="0">
              <a:buNone/>
              <a:defRPr/>
            </a:lvl5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48" name="Text Placeholder 5">
            <a:extLst>
              <a:ext uri="{FF2B5EF4-FFF2-40B4-BE49-F238E27FC236}">
                <a16:creationId xmlns:a16="http://schemas.microsoft.com/office/drawing/2014/main" id="{2EC5F670-0FCC-48B7-9C97-8A0ED134BF45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9192632" y="2161952"/>
            <a:ext cx="1440180" cy="1439299"/>
          </a:xfrm>
          <a:prstGeom prst="ellipse">
            <a:avLst/>
          </a:prstGeom>
          <a:solidFill>
            <a:srgbClr val="00207D"/>
          </a:solidFill>
        </p:spPr>
        <p:txBody>
          <a:bodyPr/>
          <a:lstStyle>
            <a:lvl1pPr marL="0" indent="0">
              <a:buNone/>
              <a:defRPr sz="200">
                <a:solidFill>
                  <a:schemeClr val="bg1"/>
                </a:solidFill>
              </a:defRPr>
            </a:lvl1pPr>
            <a:lvl5pPr marL="1800000" indent="0">
              <a:buNone/>
              <a:defRPr/>
            </a:lvl5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7E879FF-B1C3-4E49-B087-5078BCE6B8AD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rgbClr val="005AA4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68A622E-5135-4548-9D33-EC5A904DAC01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rgbClr val="005AA4"/>
                </a:solidFill>
              </a:defRPr>
            </a:lvl1pPr>
          </a:lstStyle>
          <a:p>
            <a:fld id="{E21350B7-B9C6-4D95-8DED-14AC5563525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BEB04BA6-7A2A-4D75-BF39-32A0AC924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704" y="234155"/>
            <a:ext cx="11525110" cy="553998"/>
          </a:xfrm>
        </p:spPr>
        <p:txBody>
          <a:bodyPr anchor="ctr"/>
          <a:lstStyle>
            <a:lvl1pPr>
              <a:lnSpc>
                <a:spcPct val="90000"/>
              </a:lnSpc>
              <a:defRPr>
                <a:solidFill>
                  <a:srgbClr val="00207D"/>
                </a:solidFill>
              </a:defRPr>
            </a:lvl1pPr>
          </a:lstStyle>
          <a:p>
            <a:r>
              <a:rPr lang="nb-NO"/>
              <a:t>Klikk for å redigere tittelstil</a:t>
            </a:r>
            <a:endParaRPr lang="en-US"/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726E3C71-6252-416E-BB06-9B02EAF49FA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542258" y="4403574"/>
            <a:ext cx="1440180" cy="882650"/>
          </a:xfrm>
        </p:spPr>
        <p:txBody>
          <a:bodyPr numCol="1" spcCol="216000"/>
          <a:lstStyle>
            <a:lvl1pPr marL="0" indent="0" algn="ctr">
              <a:lnSpc>
                <a:spcPct val="93000"/>
              </a:lnSpc>
              <a:spcAft>
                <a:spcPts val="0"/>
              </a:spcAft>
              <a:buNone/>
              <a:defRPr sz="1400">
                <a:solidFill>
                  <a:srgbClr val="00207D"/>
                </a:solidFill>
              </a:defRPr>
            </a:lvl1pPr>
            <a:lvl2pPr>
              <a:defRPr>
                <a:solidFill>
                  <a:srgbClr val="00207D"/>
                </a:solidFill>
              </a:defRPr>
            </a:lvl2pPr>
            <a:lvl3pPr>
              <a:defRPr>
                <a:solidFill>
                  <a:srgbClr val="00207D"/>
                </a:solidFill>
              </a:defRPr>
            </a:lvl3pPr>
            <a:lvl4pPr>
              <a:defRPr>
                <a:solidFill>
                  <a:srgbClr val="00207D"/>
                </a:solidFill>
              </a:defRPr>
            </a:lvl4pPr>
            <a:lvl5pPr>
              <a:defRPr>
                <a:solidFill>
                  <a:srgbClr val="00207D"/>
                </a:solidFill>
              </a:defRPr>
            </a:lvl5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36EDF4-72AC-4654-9086-5F126C2C5DC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542258" y="3888486"/>
            <a:ext cx="1440180" cy="300037"/>
          </a:xfrm>
        </p:spPr>
        <p:txBody>
          <a:bodyPr anchor="ctr"/>
          <a:lstStyle>
            <a:lvl1pPr marL="0" indent="0" algn="ctr">
              <a:buNone/>
              <a:defRPr sz="1400">
                <a:solidFill>
                  <a:srgbClr val="00207D"/>
                </a:solidFill>
                <a:latin typeface="SpareBank 1 Medium" panose="020B0500030000000000" pitchFamily="34" charset="0"/>
              </a:defRPr>
            </a:lvl1pPr>
          </a:lstStyle>
          <a:p>
            <a:pPr lvl="0"/>
            <a:r>
              <a:rPr lang="en-US"/>
              <a:t>Sett inn ikon </a:t>
            </a:r>
            <a:r>
              <a:rPr lang="en-US" err="1"/>
              <a:t>fra</a:t>
            </a:r>
            <a:r>
              <a:rPr lang="en-US"/>
              <a:t> </a:t>
            </a:r>
            <a:r>
              <a:rPr lang="en-US" err="1"/>
              <a:t>meny</a:t>
            </a:r>
            <a:endParaRPr lang="en-US"/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8A52B160-86DA-4012-954C-C6953026A92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15913" y="909186"/>
            <a:ext cx="11525110" cy="430887"/>
          </a:xfr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rgbClr val="00207D"/>
                </a:solidFill>
              </a:defRPr>
            </a:lvl1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2589B68B-6FC3-4A8E-A6B4-15BE438ABF2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450495" y="4403574"/>
            <a:ext cx="1440180" cy="882650"/>
          </a:xfrm>
        </p:spPr>
        <p:txBody>
          <a:bodyPr numCol="1" spcCol="216000"/>
          <a:lstStyle>
            <a:lvl1pPr marL="0" indent="0" algn="ctr">
              <a:lnSpc>
                <a:spcPct val="93000"/>
              </a:lnSpc>
              <a:spcAft>
                <a:spcPts val="0"/>
              </a:spcAft>
              <a:buNone/>
              <a:defRPr sz="1400">
                <a:solidFill>
                  <a:srgbClr val="00207D"/>
                </a:solidFill>
              </a:defRPr>
            </a:lvl1pPr>
            <a:lvl2pPr>
              <a:defRPr>
                <a:solidFill>
                  <a:srgbClr val="00207D"/>
                </a:solidFill>
              </a:defRPr>
            </a:lvl2pPr>
            <a:lvl3pPr>
              <a:defRPr>
                <a:solidFill>
                  <a:srgbClr val="00207D"/>
                </a:solidFill>
              </a:defRPr>
            </a:lvl3pPr>
            <a:lvl4pPr>
              <a:defRPr>
                <a:solidFill>
                  <a:srgbClr val="00207D"/>
                </a:solidFill>
              </a:defRPr>
            </a:lvl4pPr>
            <a:lvl5pPr>
              <a:defRPr>
                <a:solidFill>
                  <a:srgbClr val="00207D"/>
                </a:solidFill>
              </a:defRPr>
            </a:lvl5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3A88F8B5-8E03-43A4-B94C-726522E8C2B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450495" y="3888486"/>
            <a:ext cx="1440180" cy="300037"/>
          </a:xfrm>
        </p:spPr>
        <p:txBody>
          <a:bodyPr anchor="ctr"/>
          <a:lstStyle>
            <a:lvl1pPr marL="0" indent="0" algn="ctr">
              <a:buNone/>
              <a:defRPr sz="1400">
                <a:solidFill>
                  <a:srgbClr val="00207D"/>
                </a:solidFill>
                <a:latin typeface="SpareBank 1 Medium" panose="020B0500030000000000" pitchFamily="34" charset="0"/>
              </a:defRPr>
            </a:lvl1pPr>
          </a:lstStyle>
          <a:p>
            <a:pPr lvl="0"/>
            <a:r>
              <a:rPr lang="en-US"/>
              <a:t>Sett inn ikon </a:t>
            </a:r>
            <a:r>
              <a:rPr lang="en-US" err="1"/>
              <a:t>fra</a:t>
            </a:r>
            <a:r>
              <a:rPr lang="en-US"/>
              <a:t> </a:t>
            </a:r>
            <a:r>
              <a:rPr lang="en-US" err="1"/>
              <a:t>meny</a:t>
            </a:r>
            <a:endParaRPr lang="en-US"/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3EFC636C-45F7-4D80-913A-E189DBD4B00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5367444" y="4403574"/>
            <a:ext cx="1440180" cy="882650"/>
          </a:xfrm>
        </p:spPr>
        <p:txBody>
          <a:bodyPr numCol="1" spcCol="216000"/>
          <a:lstStyle>
            <a:lvl1pPr marL="0" indent="0" algn="ctr">
              <a:lnSpc>
                <a:spcPct val="93000"/>
              </a:lnSpc>
              <a:spcAft>
                <a:spcPts val="0"/>
              </a:spcAft>
              <a:buNone/>
              <a:defRPr sz="1400">
                <a:solidFill>
                  <a:srgbClr val="00207D"/>
                </a:solidFill>
              </a:defRPr>
            </a:lvl1pPr>
            <a:lvl2pPr>
              <a:defRPr>
                <a:solidFill>
                  <a:srgbClr val="00207D"/>
                </a:solidFill>
              </a:defRPr>
            </a:lvl2pPr>
            <a:lvl3pPr>
              <a:defRPr>
                <a:solidFill>
                  <a:srgbClr val="00207D"/>
                </a:solidFill>
              </a:defRPr>
            </a:lvl3pPr>
            <a:lvl4pPr>
              <a:defRPr>
                <a:solidFill>
                  <a:srgbClr val="00207D"/>
                </a:solidFill>
              </a:defRPr>
            </a:lvl4pPr>
            <a:lvl5pPr>
              <a:defRPr>
                <a:solidFill>
                  <a:srgbClr val="00207D"/>
                </a:solidFill>
              </a:defRPr>
            </a:lvl5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B2A3850B-57F8-4746-ABC4-07EFFB9552E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367444" y="3888486"/>
            <a:ext cx="1440180" cy="300037"/>
          </a:xfrm>
        </p:spPr>
        <p:txBody>
          <a:bodyPr anchor="ctr"/>
          <a:lstStyle>
            <a:lvl1pPr marL="0" indent="0" algn="ctr">
              <a:buNone/>
              <a:defRPr sz="1400">
                <a:solidFill>
                  <a:srgbClr val="00207D"/>
                </a:solidFill>
                <a:latin typeface="SpareBank 1 Medium" panose="020B0500030000000000" pitchFamily="34" charset="0"/>
              </a:defRPr>
            </a:lvl1pPr>
          </a:lstStyle>
          <a:p>
            <a:pPr lvl="0"/>
            <a:r>
              <a:rPr lang="en-US"/>
              <a:t>Sett inn ikon </a:t>
            </a:r>
            <a:r>
              <a:rPr lang="en-US" err="1"/>
              <a:t>fra</a:t>
            </a:r>
            <a:r>
              <a:rPr lang="en-US"/>
              <a:t> </a:t>
            </a:r>
            <a:r>
              <a:rPr lang="en-US" err="1"/>
              <a:t>meny</a:t>
            </a:r>
            <a:endParaRPr lang="en-US"/>
          </a:p>
        </p:txBody>
      </p:sp>
      <p:sp>
        <p:nvSpPr>
          <p:cNvPr id="25" name="Text Placeholder 11">
            <a:extLst>
              <a:ext uri="{FF2B5EF4-FFF2-40B4-BE49-F238E27FC236}">
                <a16:creationId xmlns:a16="http://schemas.microsoft.com/office/drawing/2014/main" id="{F6F1C91C-5EFA-46E9-8499-1ACC2BBC19E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280970" y="4403574"/>
            <a:ext cx="1440180" cy="882650"/>
          </a:xfrm>
        </p:spPr>
        <p:txBody>
          <a:bodyPr numCol="1" spcCol="216000"/>
          <a:lstStyle>
            <a:lvl1pPr marL="0" indent="0" algn="ctr">
              <a:lnSpc>
                <a:spcPct val="93000"/>
              </a:lnSpc>
              <a:spcAft>
                <a:spcPts val="0"/>
              </a:spcAft>
              <a:buNone/>
              <a:defRPr sz="1400">
                <a:solidFill>
                  <a:srgbClr val="00207D"/>
                </a:solidFill>
              </a:defRPr>
            </a:lvl1pPr>
            <a:lvl2pPr>
              <a:defRPr>
                <a:solidFill>
                  <a:srgbClr val="00207D"/>
                </a:solidFill>
              </a:defRPr>
            </a:lvl2pPr>
            <a:lvl3pPr>
              <a:defRPr>
                <a:solidFill>
                  <a:srgbClr val="00207D"/>
                </a:solidFill>
              </a:defRPr>
            </a:lvl3pPr>
            <a:lvl4pPr>
              <a:defRPr>
                <a:solidFill>
                  <a:srgbClr val="00207D"/>
                </a:solidFill>
              </a:defRPr>
            </a:lvl4pPr>
            <a:lvl5pPr>
              <a:defRPr>
                <a:solidFill>
                  <a:srgbClr val="00207D"/>
                </a:solidFill>
              </a:defRPr>
            </a:lvl5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38AB3A0E-5127-4287-9954-3E23BA96F27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80970" y="3888486"/>
            <a:ext cx="1440180" cy="300037"/>
          </a:xfrm>
        </p:spPr>
        <p:txBody>
          <a:bodyPr anchor="ctr"/>
          <a:lstStyle>
            <a:lvl1pPr marL="0" indent="0" algn="ctr">
              <a:buNone/>
              <a:defRPr sz="1400">
                <a:solidFill>
                  <a:srgbClr val="00207D"/>
                </a:solidFill>
                <a:latin typeface="SpareBank 1 Medium" panose="020B0500030000000000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Sett inn ikon </a:t>
            </a:r>
            <a:r>
              <a:rPr lang="en-US" err="1"/>
              <a:t>fra</a:t>
            </a:r>
            <a:r>
              <a:rPr lang="en-US"/>
              <a:t> </a:t>
            </a:r>
            <a:r>
              <a:rPr lang="en-US" err="1"/>
              <a:t>meny</a:t>
            </a:r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68C6EA9-B739-4680-AD52-7A2BDE15538B}"/>
              </a:ext>
            </a:extLst>
          </p:cNvPr>
          <p:cNvSpPr>
            <a:spLocks noGrp="1"/>
          </p:cNvSpPr>
          <p:nvPr>
            <p:ph sz="quarter" idx="38" hasCustomPrompt="1"/>
          </p:nvPr>
        </p:nvSpPr>
        <p:spPr>
          <a:xfrm>
            <a:off x="1542257" y="2161952"/>
            <a:ext cx="1440180" cy="1439299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IKON SETTES INN HER</a:t>
            </a:r>
          </a:p>
          <a:p>
            <a:pPr lvl="0"/>
            <a:endParaRPr lang="en-US"/>
          </a:p>
        </p:txBody>
      </p:sp>
      <p:sp>
        <p:nvSpPr>
          <p:cNvPr id="28" name="Content Placeholder 8">
            <a:extLst>
              <a:ext uri="{FF2B5EF4-FFF2-40B4-BE49-F238E27FC236}">
                <a16:creationId xmlns:a16="http://schemas.microsoft.com/office/drawing/2014/main" id="{B06652B2-4AB0-45B6-BED4-F119744C0781}"/>
              </a:ext>
            </a:extLst>
          </p:cNvPr>
          <p:cNvSpPr>
            <a:spLocks noGrp="1"/>
          </p:cNvSpPr>
          <p:nvPr>
            <p:ph sz="quarter" idx="39" hasCustomPrompt="1"/>
          </p:nvPr>
        </p:nvSpPr>
        <p:spPr>
          <a:xfrm>
            <a:off x="3450495" y="2161952"/>
            <a:ext cx="1440180" cy="1439299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IKON SETTES INN HER</a:t>
            </a:r>
          </a:p>
          <a:p>
            <a:pPr lvl="0"/>
            <a:endParaRPr lang="en-US"/>
          </a:p>
        </p:txBody>
      </p:sp>
      <p:sp>
        <p:nvSpPr>
          <p:cNvPr id="29" name="Content Placeholder 8">
            <a:extLst>
              <a:ext uri="{FF2B5EF4-FFF2-40B4-BE49-F238E27FC236}">
                <a16:creationId xmlns:a16="http://schemas.microsoft.com/office/drawing/2014/main" id="{32D361F0-26FD-42CA-ABD7-D4A1E734FBA4}"/>
              </a:ext>
            </a:extLst>
          </p:cNvPr>
          <p:cNvSpPr>
            <a:spLocks noGrp="1"/>
          </p:cNvSpPr>
          <p:nvPr>
            <p:ph sz="quarter" idx="40" hasCustomPrompt="1"/>
          </p:nvPr>
        </p:nvSpPr>
        <p:spPr>
          <a:xfrm>
            <a:off x="7280970" y="2161952"/>
            <a:ext cx="1440180" cy="1439299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IKON SETTES INN HER</a:t>
            </a:r>
          </a:p>
          <a:p>
            <a:pPr lvl="0"/>
            <a:endParaRPr lang="en-US"/>
          </a:p>
        </p:txBody>
      </p:sp>
      <p:sp>
        <p:nvSpPr>
          <p:cNvPr id="30" name="Content Placeholder 8">
            <a:extLst>
              <a:ext uri="{FF2B5EF4-FFF2-40B4-BE49-F238E27FC236}">
                <a16:creationId xmlns:a16="http://schemas.microsoft.com/office/drawing/2014/main" id="{B832E9B8-520B-4E6D-956D-A9A1F8270D28}"/>
              </a:ext>
            </a:extLst>
          </p:cNvPr>
          <p:cNvSpPr>
            <a:spLocks noGrp="1"/>
          </p:cNvSpPr>
          <p:nvPr>
            <p:ph sz="quarter" idx="41" hasCustomPrompt="1"/>
          </p:nvPr>
        </p:nvSpPr>
        <p:spPr>
          <a:xfrm>
            <a:off x="5367444" y="2161952"/>
            <a:ext cx="1440180" cy="1439299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IKON SETTES INN HER</a:t>
            </a:r>
          </a:p>
          <a:p>
            <a:pPr lvl="0"/>
            <a:endParaRPr lang="en-US"/>
          </a:p>
        </p:txBody>
      </p:sp>
      <p:sp>
        <p:nvSpPr>
          <p:cNvPr id="34" name="Content Placeholder 8">
            <a:extLst>
              <a:ext uri="{FF2B5EF4-FFF2-40B4-BE49-F238E27FC236}">
                <a16:creationId xmlns:a16="http://schemas.microsoft.com/office/drawing/2014/main" id="{3F540DE3-195D-4E6B-A7AF-31B5DF60F736}"/>
              </a:ext>
            </a:extLst>
          </p:cNvPr>
          <p:cNvSpPr>
            <a:spLocks noGrp="1"/>
          </p:cNvSpPr>
          <p:nvPr>
            <p:ph sz="quarter" idx="45" hasCustomPrompt="1"/>
          </p:nvPr>
        </p:nvSpPr>
        <p:spPr>
          <a:xfrm>
            <a:off x="9192632" y="2161952"/>
            <a:ext cx="1440180" cy="1439299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IKON SETTES INN HER</a:t>
            </a:r>
          </a:p>
          <a:p>
            <a:pPr lvl="0"/>
            <a:endParaRPr lang="en-US"/>
          </a:p>
        </p:txBody>
      </p:sp>
      <p:sp>
        <p:nvSpPr>
          <p:cNvPr id="31" name="Text Placeholder 11">
            <a:extLst>
              <a:ext uri="{FF2B5EF4-FFF2-40B4-BE49-F238E27FC236}">
                <a16:creationId xmlns:a16="http://schemas.microsoft.com/office/drawing/2014/main" id="{2F891B1A-3BF6-4C12-A12A-239C8FCE033D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9192632" y="4403574"/>
            <a:ext cx="1440180" cy="882650"/>
          </a:xfrm>
        </p:spPr>
        <p:txBody>
          <a:bodyPr numCol="1" spcCol="216000"/>
          <a:lstStyle>
            <a:lvl1pPr marL="0" indent="0" algn="ctr">
              <a:lnSpc>
                <a:spcPct val="93000"/>
              </a:lnSpc>
              <a:spcAft>
                <a:spcPts val="0"/>
              </a:spcAft>
              <a:buNone/>
              <a:defRPr sz="1400">
                <a:solidFill>
                  <a:srgbClr val="00207D"/>
                </a:solidFill>
              </a:defRPr>
            </a:lvl1pPr>
            <a:lvl2pPr>
              <a:defRPr>
                <a:solidFill>
                  <a:srgbClr val="00207D"/>
                </a:solidFill>
              </a:defRPr>
            </a:lvl2pPr>
            <a:lvl3pPr>
              <a:defRPr>
                <a:solidFill>
                  <a:srgbClr val="00207D"/>
                </a:solidFill>
              </a:defRPr>
            </a:lvl3pPr>
            <a:lvl4pPr>
              <a:defRPr>
                <a:solidFill>
                  <a:srgbClr val="00207D"/>
                </a:solidFill>
              </a:defRPr>
            </a:lvl4pPr>
            <a:lvl5pPr>
              <a:defRPr>
                <a:solidFill>
                  <a:srgbClr val="00207D"/>
                </a:solidFill>
              </a:defRPr>
            </a:lvl5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4D5D28B2-0704-4803-A645-557CB31EE3D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9192632" y="3888486"/>
            <a:ext cx="1440180" cy="300037"/>
          </a:xfrm>
        </p:spPr>
        <p:txBody>
          <a:bodyPr anchor="ctr"/>
          <a:lstStyle>
            <a:lvl1pPr marL="0" indent="0" algn="ctr">
              <a:buNone/>
              <a:defRPr sz="1400">
                <a:solidFill>
                  <a:srgbClr val="00207D"/>
                </a:solidFill>
                <a:latin typeface="SpareBank 1 Medium" panose="020B0500030000000000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Sett inn ikon </a:t>
            </a:r>
            <a:r>
              <a:rPr lang="en-US" err="1"/>
              <a:t>fra</a:t>
            </a:r>
            <a:r>
              <a:rPr lang="en-US"/>
              <a:t> </a:t>
            </a:r>
            <a:r>
              <a:rPr lang="en-US" err="1"/>
              <a:t>meny</a:t>
            </a:r>
            <a:endParaRPr lang="en-US"/>
          </a:p>
          <a:p>
            <a:pPr lvl="0"/>
            <a:endParaRPr lang="en-US"/>
          </a:p>
        </p:txBody>
      </p:sp>
      <p:sp>
        <p:nvSpPr>
          <p:cNvPr id="37" name="Text Placeholder 8">
            <a:extLst>
              <a:ext uri="{FF2B5EF4-FFF2-40B4-BE49-F238E27FC236}">
                <a16:creationId xmlns:a16="http://schemas.microsoft.com/office/drawing/2014/main" id="{A0EFE922-5D7E-4DE7-BDD3-B34758502BDE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210687" y="6245941"/>
            <a:ext cx="1792828" cy="396000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38" name="addin_colorlist" hidden="1">
            <a:extLst>
              <a:ext uri="{FF2B5EF4-FFF2-40B4-BE49-F238E27FC236}">
                <a16:creationId xmlns:a16="http://schemas.microsoft.com/office/drawing/2014/main" id="{075E0F79-D570-480C-8DF3-E58C21E1F617}"/>
              </a:ext>
            </a:extLst>
          </p:cNvPr>
          <p:cNvSpPr/>
          <p:nvPr userDrawn="1"/>
        </p:nvSpPr>
        <p:spPr>
          <a:xfrm>
            <a:off x="2430935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/>
              <a:t>ikon1, ikon2, ikon3, ikon4</a:t>
            </a:r>
          </a:p>
        </p:txBody>
      </p:sp>
      <p:sp>
        <p:nvSpPr>
          <p:cNvPr id="39" name="addin_colorbox" hidden="1">
            <a:extLst>
              <a:ext uri="{FF2B5EF4-FFF2-40B4-BE49-F238E27FC236}">
                <a16:creationId xmlns:a16="http://schemas.microsoft.com/office/drawing/2014/main" id="{67B923A1-1928-48F4-99F0-2BC992E26D5E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addin_colorbox</a:t>
            </a:r>
            <a:endParaRPr lang="nb-NO"/>
          </a:p>
        </p:txBody>
      </p:sp>
      <p:sp>
        <p:nvSpPr>
          <p:cNvPr id="40" name="addin_background" hidden="1">
            <a:extLst>
              <a:ext uri="{FF2B5EF4-FFF2-40B4-BE49-F238E27FC236}">
                <a16:creationId xmlns:a16="http://schemas.microsoft.com/office/drawing/2014/main" id="{C8275DA9-4738-44F4-80E0-B95FD7F76697}"/>
              </a:ext>
            </a:extLst>
          </p:cNvPr>
          <p:cNvSpPr/>
          <p:nvPr userDrawn="1"/>
        </p:nvSpPr>
        <p:spPr>
          <a:xfrm>
            <a:off x="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addin_background</a:t>
            </a:r>
            <a:endParaRPr lang="nb-NO"/>
          </a:p>
        </p:txBody>
      </p:sp>
      <p:sp>
        <p:nvSpPr>
          <p:cNvPr id="41" name="addin_logo" hidden="1">
            <a:extLst>
              <a:ext uri="{FF2B5EF4-FFF2-40B4-BE49-F238E27FC236}">
                <a16:creationId xmlns:a16="http://schemas.microsoft.com/office/drawing/2014/main" id="{50E7F9FC-E5AD-43C9-9814-D45E18A07656}"/>
              </a:ext>
            </a:extLst>
          </p:cNvPr>
          <p:cNvSpPr/>
          <p:nvPr userDrawn="1"/>
        </p:nvSpPr>
        <p:spPr>
          <a:xfrm>
            <a:off x="7292805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addin_logo</a:t>
            </a:r>
            <a:endParaRPr lang="nb-NO"/>
          </a:p>
        </p:txBody>
      </p:sp>
      <p:sp>
        <p:nvSpPr>
          <p:cNvPr id="42" name="addin_title" hidden="1">
            <a:extLst>
              <a:ext uri="{FF2B5EF4-FFF2-40B4-BE49-F238E27FC236}">
                <a16:creationId xmlns:a16="http://schemas.microsoft.com/office/drawing/2014/main" id="{4E85F3F3-61FE-46B8-9DCC-8DF708F7EF3F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addin_title</a:t>
            </a:r>
            <a:endParaRPr lang="nb-NO"/>
          </a:p>
        </p:txBody>
      </p:sp>
      <p:sp>
        <p:nvSpPr>
          <p:cNvPr id="43" name="addin_text" hidden="1">
            <a:extLst>
              <a:ext uri="{FF2B5EF4-FFF2-40B4-BE49-F238E27FC236}">
                <a16:creationId xmlns:a16="http://schemas.microsoft.com/office/drawing/2014/main" id="{CCB6333A-8809-4730-B12B-15E8A5FE960C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addin_text</a:t>
            </a:r>
            <a:endParaRPr lang="nb-NO"/>
          </a:p>
        </p:txBody>
      </p:sp>
      <p:pic>
        <p:nvPicPr>
          <p:cNvPr id="49" name="logo_blaa" hidden="1">
            <a:extLst>
              <a:ext uri="{FF2B5EF4-FFF2-40B4-BE49-F238E27FC236}">
                <a16:creationId xmlns:a16="http://schemas.microsoft.com/office/drawing/2014/main" id="{2367E5BC-640F-4B38-A817-CFA9E606509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4746" y="6245941"/>
            <a:ext cx="1792828" cy="396000"/>
          </a:xfrm>
          <a:prstGeom prst="rect">
            <a:avLst/>
          </a:prstGeom>
        </p:spPr>
      </p:pic>
      <p:pic>
        <p:nvPicPr>
          <p:cNvPr id="50" name="logo_hvit" descr="Et bilde som inneholder tekst, utklipp&#10;&#10;Automatisk generert beskrivelse" hidden="1">
            <a:extLst>
              <a:ext uri="{FF2B5EF4-FFF2-40B4-BE49-F238E27FC236}">
                <a16:creationId xmlns:a16="http://schemas.microsoft.com/office/drawing/2014/main" id="{CC345F42-5ED1-4E3A-BFB6-51316D5A8F6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4746" y="6245941"/>
            <a:ext cx="1792828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77708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konside (Med tekst)">
    <p:bg>
      <p:bgPr>
        <a:solidFill>
          <a:srgbClr val="FFF9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ext Placeholder 5">
            <a:extLst>
              <a:ext uri="{FF2B5EF4-FFF2-40B4-BE49-F238E27FC236}">
                <a16:creationId xmlns:a16="http://schemas.microsoft.com/office/drawing/2014/main" id="{7C3D8B82-1186-4182-B0A5-AF811E03AAAB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238625" y="3795682"/>
            <a:ext cx="895350" cy="872978"/>
          </a:xfrm>
          <a:prstGeom prst="ellipse">
            <a:avLst/>
          </a:prstGeom>
          <a:solidFill>
            <a:srgbClr val="7EAECB"/>
          </a:solidFill>
        </p:spPr>
        <p:txBody>
          <a:bodyPr/>
          <a:lstStyle>
            <a:lvl1pPr marL="0" indent="0">
              <a:buNone/>
              <a:defRPr sz="200">
                <a:solidFill>
                  <a:srgbClr val="040000"/>
                </a:solidFill>
              </a:defRPr>
            </a:lvl1pPr>
            <a:lvl5pPr marL="1800000" indent="0">
              <a:buNone/>
              <a:defRPr/>
            </a:lvl5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32" name="Text Placeholder 5">
            <a:extLst>
              <a:ext uri="{FF2B5EF4-FFF2-40B4-BE49-F238E27FC236}">
                <a16:creationId xmlns:a16="http://schemas.microsoft.com/office/drawing/2014/main" id="{80279050-A64A-4B83-A905-1B3FC387D1B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238625" y="1771827"/>
            <a:ext cx="895350" cy="872978"/>
          </a:xfrm>
          <a:prstGeom prst="ellipse">
            <a:avLst/>
          </a:prstGeom>
          <a:solidFill>
            <a:srgbClr val="00207D"/>
          </a:solidFill>
        </p:spPr>
        <p:txBody>
          <a:bodyPr/>
          <a:lstStyle>
            <a:lvl1pPr marL="0" indent="0">
              <a:buNone/>
              <a:defRPr sz="200">
                <a:solidFill>
                  <a:srgbClr val="020000"/>
                </a:solidFill>
              </a:defRPr>
            </a:lvl1pPr>
            <a:lvl5pPr marL="1800000" indent="0">
              <a:buNone/>
              <a:defRPr/>
            </a:lvl5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60" name="Text Placeholder 5">
            <a:extLst>
              <a:ext uri="{FF2B5EF4-FFF2-40B4-BE49-F238E27FC236}">
                <a16:creationId xmlns:a16="http://schemas.microsoft.com/office/drawing/2014/main" id="{0D0A5540-DE13-4650-A761-05A3821451B8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1866900" y="3795682"/>
            <a:ext cx="895350" cy="872978"/>
          </a:xfrm>
          <a:prstGeom prst="ellipse">
            <a:avLst/>
          </a:prstGeom>
          <a:solidFill>
            <a:srgbClr val="C3C2DC"/>
          </a:solidFill>
        </p:spPr>
        <p:txBody>
          <a:bodyPr/>
          <a:lstStyle>
            <a:lvl1pPr marL="0" indent="0">
              <a:buNone/>
              <a:defRPr sz="200">
                <a:solidFill>
                  <a:srgbClr val="030000"/>
                </a:solidFill>
              </a:defRPr>
            </a:lvl1pPr>
            <a:lvl5pPr marL="1800000" indent="0">
              <a:buNone/>
              <a:defRPr/>
            </a:lvl5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51" name="Text Placeholder 5">
            <a:extLst>
              <a:ext uri="{FF2B5EF4-FFF2-40B4-BE49-F238E27FC236}">
                <a16:creationId xmlns:a16="http://schemas.microsoft.com/office/drawing/2014/main" id="{913F1418-8863-4CCE-A609-28E1F569F717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1866900" y="1771827"/>
            <a:ext cx="895350" cy="872978"/>
          </a:xfrm>
          <a:prstGeom prst="ellipse">
            <a:avLst/>
          </a:prstGeom>
          <a:solidFill>
            <a:srgbClr val="00579E"/>
          </a:solidFill>
        </p:spPr>
        <p:txBody>
          <a:bodyPr/>
          <a:lstStyle>
            <a:lvl1pPr marL="0" indent="0">
              <a:buNone/>
              <a:defRPr sz="200">
                <a:solidFill>
                  <a:srgbClr val="010000"/>
                </a:solidFill>
              </a:defRPr>
            </a:lvl1pPr>
            <a:lvl5pPr marL="1800000" indent="0">
              <a:buNone/>
              <a:defRPr/>
            </a:lvl5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94062DE1-5A03-401B-828E-C09837CBE7B2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7639050" y="0"/>
            <a:ext cx="4552950" cy="6858000"/>
          </a:xfrm>
          <a:solidFill>
            <a:srgbClr val="005AA4"/>
          </a:solidFill>
        </p:spPr>
        <p:txBody>
          <a:bodyPr/>
          <a:lstStyle>
            <a:lvl1pPr marL="0" indent="0">
              <a:buNone/>
              <a:defRPr sz="200">
                <a:solidFill>
                  <a:srgbClr val="060000"/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7E879FF-B1C3-4E49-B087-5078BCE6B8AD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rgbClr val="005AA4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68A622E-5135-4548-9D33-EC5A904DAC01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rgbClr val="005AA4"/>
                </a:solidFill>
              </a:defRPr>
            </a:lvl1pPr>
          </a:lstStyle>
          <a:p>
            <a:fld id="{E21350B7-B9C6-4D95-8DED-14AC5563525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BEB04BA6-7A2A-4D75-BF39-32A0AC924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704" y="234155"/>
            <a:ext cx="6579396" cy="553998"/>
          </a:xfrm>
        </p:spPr>
        <p:txBody>
          <a:bodyPr anchor="ctr"/>
          <a:lstStyle>
            <a:lvl1pPr>
              <a:lnSpc>
                <a:spcPct val="90000"/>
              </a:lnSpc>
              <a:defRPr>
                <a:solidFill>
                  <a:srgbClr val="00207D"/>
                </a:solidFill>
              </a:defRPr>
            </a:lvl1pPr>
          </a:lstStyle>
          <a:p>
            <a:r>
              <a:rPr lang="nb-NO"/>
              <a:t>Klikk for å redigere tittelstil</a:t>
            </a:r>
            <a:endParaRPr lang="en-US"/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726E3C71-6252-416E-BB06-9B02EAF49FA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542257" y="3286065"/>
            <a:ext cx="1476185" cy="300037"/>
          </a:xfrm>
        </p:spPr>
        <p:txBody>
          <a:bodyPr numCol="1" spcCol="216000"/>
          <a:lstStyle>
            <a:lvl1pPr marL="0" indent="0" algn="ctr">
              <a:lnSpc>
                <a:spcPct val="93000"/>
              </a:lnSpc>
              <a:spcAft>
                <a:spcPts val="0"/>
              </a:spcAft>
              <a:buNone/>
              <a:defRPr sz="1400">
                <a:solidFill>
                  <a:srgbClr val="00207D"/>
                </a:solidFill>
              </a:defRPr>
            </a:lvl1pPr>
            <a:lvl2pPr>
              <a:defRPr>
                <a:solidFill>
                  <a:srgbClr val="00207D"/>
                </a:solidFill>
              </a:defRPr>
            </a:lvl2pPr>
            <a:lvl3pPr>
              <a:defRPr>
                <a:solidFill>
                  <a:srgbClr val="00207D"/>
                </a:solidFill>
              </a:defRPr>
            </a:lvl3pPr>
            <a:lvl4pPr>
              <a:defRPr>
                <a:solidFill>
                  <a:srgbClr val="00207D"/>
                </a:solidFill>
              </a:defRPr>
            </a:lvl4pPr>
            <a:lvl5pPr>
              <a:defRPr>
                <a:solidFill>
                  <a:srgbClr val="00207D"/>
                </a:solidFill>
              </a:defRPr>
            </a:lvl5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36EDF4-72AC-4654-9086-5F126C2C5DC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542257" y="2809079"/>
            <a:ext cx="1476185" cy="300037"/>
          </a:xfrm>
        </p:spPr>
        <p:txBody>
          <a:bodyPr anchor="ctr"/>
          <a:lstStyle>
            <a:lvl1pPr marL="0" indent="0" algn="ctr">
              <a:buNone/>
              <a:defRPr sz="1400">
                <a:solidFill>
                  <a:srgbClr val="00207D"/>
                </a:solidFill>
                <a:latin typeface="SpareBank 1 Medium" panose="020B0500030000000000" pitchFamily="34" charset="0"/>
              </a:defRPr>
            </a:lvl1pPr>
          </a:lstStyle>
          <a:p>
            <a:pPr lvl="0"/>
            <a:r>
              <a:rPr lang="en-US"/>
              <a:t>Sett inn ikon </a:t>
            </a:r>
            <a:r>
              <a:rPr lang="en-US" err="1"/>
              <a:t>fra</a:t>
            </a:r>
            <a:r>
              <a:rPr lang="en-US"/>
              <a:t> </a:t>
            </a:r>
            <a:r>
              <a:rPr lang="en-US" err="1"/>
              <a:t>meny</a:t>
            </a:r>
            <a:endParaRPr lang="en-US"/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8A52B160-86DA-4012-954C-C6953026A92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15913" y="909186"/>
            <a:ext cx="6579396" cy="430887"/>
          </a:xfr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rgbClr val="00207D"/>
                </a:solidFill>
              </a:defRPr>
            </a:lvl1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35" name="Text Placeholder 11">
            <a:extLst>
              <a:ext uri="{FF2B5EF4-FFF2-40B4-BE49-F238E27FC236}">
                <a16:creationId xmlns:a16="http://schemas.microsoft.com/office/drawing/2014/main" id="{3FDEC93C-B0F9-43F6-9A2B-43486128B158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3913982" y="3286065"/>
            <a:ext cx="1476185" cy="300037"/>
          </a:xfrm>
        </p:spPr>
        <p:txBody>
          <a:bodyPr numCol="1" spcCol="216000"/>
          <a:lstStyle>
            <a:lvl1pPr marL="0" indent="0" algn="ctr">
              <a:lnSpc>
                <a:spcPct val="93000"/>
              </a:lnSpc>
              <a:spcAft>
                <a:spcPts val="0"/>
              </a:spcAft>
              <a:buNone/>
              <a:defRPr sz="1400">
                <a:solidFill>
                  <a:srgbClr val="00207D"/>
                </a:solidFill>
              </a:defRPr>
            </a:lvl1pPr>
            <a:lvl2pPr>
              <a:defRPr>
                <a:solidFill>
                  <a:srgbClr val="00207D"/>
                </a:solidFill>
              </a:defRPr>
            </a:lvl2pPr>
            <a:lvl3pPr>
              <a:defRPr>
                <a:solidFill>
                  <a:srgbClr val="00207D"/>
                </a:solidFill>
              </a:defRPr>
            </a:lvl3pPr>
            <a:lvl4pPr>
              <a:defRPr>
                <a:solidFill>
                  <a:srgbClr val="00207D"/>
                </a:solidFill>
              </a:defRPr>
            </a:lvl4pPr>
            <a:lvl5pPr>
              <a:defRPr>
                <a:solidFill>
                  <a:srgbClr val="00207D"/>
                </a:solidFill>
              </a:defRPr>
            </a:lvl5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BD64AEBB-F5C6-49BB-A8BD-743146A4CBF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913982" y="2809079"/>
            <a:ext cx="1476185" cy="300037"/>
          </a:xfrm>
        </p:spPr>
        <p:txBody>
          <a:bodyPr anchor="ctr"/>
          <a:lstStyle>
            <a:lvl1pPr marL="0" indent="0" algn="ctr">
              <a:buNone/>
              <a:defRPr sz="1400">
                <a:solidFill>
                  <a:srgbClr val="00207D"/>
                </a:solidFill>
                <a:latin typeface="SpareBank 1 Medium" panose="020B0500030000000000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Sett inn ikon </a:t>
            </a:r>
            <a:r>
              <a:rPr lang="en-US" err="1"/>
              <a:t>fra</a:t>
            </a:r>
            <a:r>
              <a:rPr lang="en-US"/>
              <a:t> </a:t>
            </a:r>
            <a:r>
              <a:rPr lang="en-US" err="1"/>
              <a:t>meny</a:t>
            </a:r>
            <a:endParaRPr lang="en-US"/>
          </a:p>
        </p:txBody>
      </p:sp>
      <p:sp>
        <p:nvSpPr>
          <p:cNvPr id="39" name="Text Placeholder 11">
            <a:extLst>
              <a:ext uri="{FF2B5EF4-FFF2-40B4-BE49-F238E27FC236}">
                <a16:creationId xmlns:a16="http://schemas.microsoft.com/office/drawing/2014/main" id="{52CFF93E-569D-485C-9953-C19AC5E3C457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1542257" y="5309920"/>
            <a:ext cx="1476185" cy="300037"/>
          </a:xfrm>
        </p:spPr>
        <p:txBody>
          <a:bodyPr numCol="1" spcCol="216000"/>
          <a:lstStyle>
            <a:lvl1pPr marL="0" indent="0" algn="ctr">
              <a:lnSpc>
                <a:spcPct val="93000"/>
              </a:lnSpc>
              <a:spcAft>
                <a:spcPts val="0"/>
              </a:spcAft>
              <a:buNone/>
              <a:defRPr sz="1400">
                <a:solidFill>
                  <a:srgbClr val="00207D"/>
                </a:solidFill>
              </a:defRPr>
            </a:lvl1pPr>
            <a:lvl2pPr>
              <a:defRPr>
                <a:solidFill>
                  <a:srgbClr val="00207D"/>
                </a:solidFill>
              </a:defRPr>
            </a:lvl2pPr>
            <a:lvl3pPr>
              <a:defRPr>
                <a:solidFill>
                  <a:srgbClr val="00207D"/>
                </a:solidFill>
              </a:defRPr>
            </a:lvl3pPr>
            <a:lvl4pPr>
              <a:defRPr>
                <a:solidFill>
                  <a:srgbClr val="00207D"/>
                </a:solidFill>
              </a:defRPr>
            </a:lvl4pPr>
            <a:lvl5pPr>
              <a:defRPr>
                <a:solidFill>
                  <a:srgbClr val="00207D"/>
                </a:solidFill>
              </a:defRPr>
            </a:lvl5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C8A6D454-40E4-4EA2-B644-EDCFBBCB62B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1542257" y="4832934"/>
            <a:ext cx="1476185" cy="300037"/>
          </a:xfrm>
        </p:spPr>
        <p:txBody>
          <a:bodyPr anchor="ctr"/>
          <a:lstStyle>
            <a:lvl1pPr marL="0" indent="0" algn="ctr">
              <a:buNone/>
              <a:defRPr sz="1400">
                <a:solidFill>
                  <a:srgbClr val="00207D"/>
                </a:solidFill>
                <a:latin typeface="SpareBank 1 Medium" panose="020B0500030000000000" pitchFamily="34" charset="0"/>
              </a:defRPr>
            </a:lvl1pPr>
          </a:lstStyle>
          <a:p>
            <a:pPr lvl="0"/>
            <a:r>
              <a:rPr lang="en-US"/>
              <a:t>Sett inn ikon </a:t>
            </a:r>
            <a:r>
              <a:rPr lang="en-US" err="1"/>
              <a:t>fra</a:t>
            </a:r>
            <a:r>
              <a:rPr lang="en-US"/>
              <a:t> </a:t>
            </a:r>
            <a:r>
              <a:rPr lang="en-US" err="1"/>
              <a:t>meny</a:t>
            </a:r>
            <a:endParaRPr lang="en-US"/>
          </a:p>
        </p:txBody>
      </p:sp>
      <p:sp>
        <p:nvSpPr>
          <p:cNvPr id="43" name="Text Placeholder 11">
            <a:extLst>
              <a:ext uri="{FF2B5EF4-FFF2-40B4-BE49-F238E27FC236}">
                <a16:creationId xmlns:a16="http://schemas.microsoft.com/office/drawing/2014/main" id="{1A3C0572-03EF-4F24-A0B1-253B71A2C1FD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3913982" y="5309920"/>
            <a:ext cx="1476185" cy="300037"/>
          </a:xfrm>
        </p:spPr>
        <p:txBody>
          <a:bodyPr numCol="1" spcCol="216000"/>
          <a:lstStyle>
            <a:lvl1pPr marL="0" indent="0" algn="ctr">
              <a:lnSpc>
                <a:spcPct val="93000"/>
              </a:lnSpc>
              <a:spcAft>
                <a:spcPts val="0"/>
              </a:spcAft>
              <a:buNone/>
              <a:defRPr sz="1400">
                <a:solidFill>
                  <a:srgbClr val="00207D"/>
                </a:solidFill>
              </a:defRPr>
            </a:lvl1pPr>
            <a:lvl2pPr>
              <a:defRPr>
                <a:solidFill>
                  <a:srgbClr val="00207D"/>
                </a:solidFill>
              </a:defRPr>
            </a:lvl2pPr>
            <a:lvl3pPr>
              <a:defRPr>
                <a:solidFill>
                  <a:srgbClr val="00207D"/>
                </a:solidFill>
              </a:defRPr>
            </a:lvl3pPr>
            <a:lvl4pPr>
              <a:defRPr>
                <a:solidFill>
                  <a:srgbClr val="00207D"/>
                </a:solidFill>
              </a:defRPr>
            </a:lvl4pPr>
            <a:lvl5pPr>
              <a:defRPr>
                <a:solidFill>
                  <a:srgbClr val="00207D"/>
                </a:solidFill>
              </a:defRPr>
            </a:lvl5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04A24DB8-42A3-44EC-A86F-652A85387496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3913982" y="4832934"/>
            <a:ext cx="1476185" cy="300037"/>
          </a:xfrm>
        </p:spPr>
        <p:txBody>
          <a:bodyPr anchor="ctr"/>
          <a:lstStyle>
            <a:lvl1pPr marL="0" indent="0" algn="ctr">
              <a:buNone/>
              <a:defRPr sz="1400">
                <a:solidFill>
                  <a:srgbClr val="00207D"/>
                </a:solidFill>
                <a:latin typeface="SpareBank 1 Medium" panose="020B0500030000000000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Sett inn ikon </a:t>
            </a:r>
            <a:r>
              <a:rPr lang="en-US" err="1"/>
              <a:t>fra</a:t>
            </a:r>
            <a:r>
              <a:rPr lang="en-US"/>
              <a:t> </a:t>
            </a:r>
            <a:r>
              <a:rPr lang="en-US" err="1"/>
              <a:t>meny</a:t>
            </a:r>
            <a:endParaRPr 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0A96C8D-EA7E-4A1A-9503-66E8E35B8CEC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8369300" y="1098550"/>
            <a:ext cx="3608274" cy="393700"/>
          </a:xfrm>
        </p:spPr>
        <p:txBody>
          <a:bodyPr anchor="b"/>
          <a:lstStyle>
            <a:lvl1pPr marL="0" indent="0">
              <a:buNone/>
              <a:defRPr sz="3000">
                <a:solidFill>
                  <a:schemeClr val="bg1"/>
                </a:solidFill>
              </a:defRPr>
            </a:lvl1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DBDC22F2-8CFA-49E4-A541-56C2672DA8B9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8369300" y="1605457"/>
            <a:ext cx="3608274" cy="393700"/>
          </a:xfr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7" name="Text Placeholder 11">
            <a:extLst>
              <a:ext uri="{FF2B5EF4-FFF2-40B4-BE49-F238E27FC236}">
                <a16:creationId xmlns:a16="http://schemas.microsoft.com/office/drawing/2014/main" id="{25147704-1371-462B-8BE0-901BF4C6B9A5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8369300" y="2882345"/>
            <a:ext cx="3608274" cy="393700"/>
          </a:xfrm>
        </p:spPr>
        <p:txBody>
          <a:bodyPr anchor="b"/>
          <a:lstStyle>
            <a:lvl1pPr marL="0" indent="0">
              <a:buNone/>
              <a:defRPr sz="3000">
                <a:solidFill>
                  <a:schemeClr val="bg1"/>
                </a:solidFill>
              </a:defRPr>
            </a:lvl1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8" name="Text Placeholder 15">
            <a:extLst>
              <a:ext uri="{FF2B5EF4-FFF2-40B4-BE49-F238E27FC236}">
                <a16:creationId xmlns:a16="http://schemas.microsoft.com/office/drawing/2014/main" id="{1CCA3D76-ECCA-4308-8AF0-909FC8B26F88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8369300" y="3389252"/>
            <a:ext cx="3608274" cy="393700"/>
          </a:xfr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9" name="Text Placeholder 11">
            <a:extLst>
              <a:ext uri="{FF2B5EF4-FFF2-40B4-BE49-F238E27FC236}">
                <a16:creationId xmlns:a16="http://schemas.microsoft.com/office/drawing/2014/main" id="{60A7792F-9090-4A87-8964-DF22B9449CE4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8369300" y="4922063"/>
            <a:ext cx="3608274" cy="393700"/>
          </a:xfrm>
        </p:spPr>
        <p:txBody>
          <a:bodyPr anchor="b"/>
          <a:lstStyle>
            <a:lvl1pPr marL="0" indent="0">
              <a:buNone/>
              <a:defRPr sz="3000">
                <a:solidFill>
                  <a:schemeClr val="bg1"/>
                </a:solidFill>
              </a:defRPr>
            </a:lvl1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50" name="Text Placeholder 15">
            <a:extLst>
              <a:ext uri="{FF2B5EF4-FFF2-40B4-BE49-F238E27FC236}">
                <a16:creationId xmlns:a16="http://schemas.microsoft.com/office/drawing/2014/main" id="{A80D731A-25DF-478D-9DD2-54A9511D84F4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8369300" y="5428970"/>
            <a:ext cx="3608274" cy="393700"/>
          </a:xfr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30" name="Text Placeholder 5">
            <a:extLst>
              <a:ext uri="{FF2B5EF4-FFF2-40B4-BE49-F238E27FC236}">
                <a16:creationId xmlns:a16="http://schemas.microsoft.com/office/drawing/2014/main" id="{9D6001A3-F024-4A8E-B5CF-D1D78B3F4E47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866900" y="1771827"/>
            <a:ext cx="895350" cy="872978"/>
          </a:xfrm>
          <a:prstGeom prst="ellipse">
            <a:avLst/>
          </a:prstGeom>
          <a:solidFill>
            <a:srgbClr val="00579E"/>
          </a:solidFill>
        </p:spPr>
        <p:txBody>
          <a:bodyPr/>
          <a:lstStyle>
            <a:lvl1pPr marL="0" indent="0">
              <a:buNone/>
              <a:defRPr sz="200">
                <a:solidFill>
                  <a:srgbClr val="010000"/>
                </a:solidFill>
              </a:defRPr>
            </a:lvl1pPr>
            <a:lvl5pPr marL="1800000" indent="0">
              <a:buNone/>
              <a:defRPr/>
            </a:lvl5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31" name="Content Placeholder 8">
            <a:extLst>
              <a:ext uri="{FF2B5EF4-FFF2-40B4-BE49-F238E27FC236}">
                <a16:creationId xmlns:a16="http://schemas.microsoft.com/office/drawing/2014/main" id="{FB244F5A-705A-48E8-927E-F279AC5F5FEC}"/>
              </a:ext>
            </a:extLst>
          </p:cNvPr>
          <p:cNvSpPr>
            <a:spLocks noGrp="1"/>
          </p:cNvSpPr>
          <p:nvPr>
            <p:ph sz="quarter" idx="59" hasCustomPrompt="1"/>
          </p:nvPr>
        </p:nvSpPr>
        <p:spPr>
          <a:xfrm>
            <a:off x="1866900" y="1771827"/>
            <a:ext cx="895350" cy="872978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IKON HER</a:t>
            </a:r>
          </a:p>
        </p:txBody>
      </p:sp>
      <p:sp>
        <p:nvSpPr>
          <p:cNvPr id="33" name="Content Placeholder 8">
            <a:extLst>
              <a:ext uri="{FF2B5EF4-FFF2-40B4-BE49-F238E27FC236}">
                <a16:creationId xmlns:a16="http://schemas.microsoft.com/office/drawing/2014/main" id="{3A7F4820-EF59-4DD5-A97C-2CBCBA008F35}"/>
              </a:ext>
            </a:extLst>
          </p:cNvPr>
          <p:cNvSpPr>
            <a:spLocks noGrp="1"/>
          </p:cNvSpPr>
          <p:nvPr>
            <p:ph sz="quarter" idx="60" hasCustomPrompt="1"/>
          </p:nvPr>
        </p:nvSpPr>
        <p:spPr>
          <a:xfrm>
            <a:off x="4238625" y="1771827"/>
            <a:ext cx="895350" cy="872978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IKON HER</a:t>
            </a:r>
          </a:p>
        </p:txBody>
      </p:sp>
      <p:sp>
        <p:nvSpPr>
          <p:cNvPr id="34" name="Text Placeholder 5">
            <a:extLst>
              <a:ext uri="{FF2B5EF4-FFF2-40B4-BE49-F238E27FC236}">
                <a16:creationId xmlns:a16="http://schemas.microsoft.com/office/drawing/2014/main" id="{F98FC926-9B84-46D8-89CC-E751E9D26AD5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866900" y="3795682"/>
            <a:ext cx="895350" cy="872978"/>
          </a:xfrm>
          <a:prstGeom prst="ellipse">
            <a:avLst/>
          </a:prstGeom>
          <a:solidFill>
            <a:srgbClr val="C3C2DC"/>
          </a:solidFill>
        </p:spPr>
        <p:txBody>
          <a:bodyPr/>
          <a:lstStyle>
            <a:lvl1pPr marL="0" indent="0">
              <a:buNone/>
              <a:defRPr sz="200">
                <a:solidFill>
                  <a:srgbClr val="030000"/>
                </a:solidFill>
              </a:defRPr>
            </a:lvl1pPr>
            <a:lvl5pPr marL="1800000" indent="0">
              <a:buNone/>
              <a:defRPr/>
            </a:lvl5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53" name="Content Placeholder 8">
            <a:extLst>
              <a:ext uri="{FF2B5EF4-FFF2-40B4-BE49-F238E27FC236}">
                <a16:creationId xmlns:a16="http://schemas.microsoft.com/office/drawing/2014/main" id="{EE315A61-2E68-4EB9-B2F9-BDF0F31BDE53}"/>
              </a:ext>
            </a:extLst>
          </p:cNvPr>
          <p:cNvSpPr>
            <a:spLocks noGrp="1"/>
          </p:cNvSpPr>
          <p:nvPr>
            <p:ph sz="quarter" idx="61" hasCustomPrompt="1"/>
          </p:nvPr>
        </p:nvSpPr>
        <p:spPr>
          <a:xfrm>
            <a:off x="1866900" y="3795682"/>
            <a:ext cx="895350" cy="872978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IKON HER</a:t>
            </a:r>
          </a:p>
        </p:txBody>
      </p:sp>
      <p:sp>
        <p:nvSpPr>
          <p:cNvPr id="54" name="Text Placeholder 5">
            <a:extLst>
              <a:ext uri="{FF2B5EF4-FFF2-40B4-BE49-F238E27FC236}">
                <a16:creationId xmlns:a16="http://schemas.microsoft.com/office/drawing/2014/main" id="{1FAD39D5-056D-4EB9-8E8D-ACED66A3A4F3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238625" y="3795682"/>
            <a:ext cx="895350" cy="872978"/>
          </a:xfrm>
          <a:prstGeom prst="ellipse">
            <a:avLst/>
          </a:prstGeom>
          <a:solidFill>
            <a:srgbClr val="7EAECB"/>
          </a:solidFill>
        </p:spPr>
        <p:txBody>
          <a:bodyPr/>
          <a:lstStyle>
            <a:lvl1pPr marL="0" indent="0">
              <a:buNone/>
              <a:defRPr sz="200">
                <a:solidFill>
                  <a:srgbClr val="040000"/>
                </a:solidFill>
              </a:defRPr>
            </a:lvl1pPr>
            <a:lvl5pPr marL="1800000" indent="0">
              <a:buNone/>
              <a:defRPr/>
            </a:lvl5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55" name="Content Placeholder 8">
            <a:extLst>
              <a:ext uri="{FF2B5EF4-FFF2-40B4-BE49-F238E27FC236}">
                <a16:creationId xmlns:a16="http://schemas.microsoft.com/office/drawing/2014/main" id="{769CDA1B-0410-4357-A97C-A7947A450081}"/>
              </a:ext>
            </a:extLst>
          </p:cNvPr>
          <p:cNvSpPr>
            <a:spLocks noGrp="1"/>
          </p:cNvSpPr>
          <p:nvPr>
            <p:ph sz="quarter" idx="62" hasCustomPrompt="1"/>
          </p:nvPr>
        </p:nvSpPr>
        <p:spPr>
          <a:xfrm>
            <a:off x="4238625" y="3795682"/>
            <a:ext cx="895350" cy="872978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IKON HER</a:t>
            </a:r>
          </a:p>
        </p:txBody>
      </p:sp>
      <p:sp>
        <p:nvSpPr>
          <p:cNvPr id="41" name="Text Placeholder 8">
            <a:extLst>
              <a:ext uri="{FF2B5EF4-FFF2-40B4-BE49-F238E27FC236}">
                <a16:creationId xmlns:a16="http://schemas.microsoft.com/office/drawing/2014/main" id="{41910E6F-A89F-470C-B8C5-2CA101D8ECC6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10210687" y="6245941"/>
            <a:ext cx="1792828" cy="396000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42" name="addin_colorlist" hidden="1">
            <a:extLst>
              <a:ext uri="{FF2B5EF4-FFF2-40B4-BE49-F238E27FC236}">
                <a16:creationId xmlns:a16="http://schemas.microsoft.com/office/drawing/2014/main" id="{2530AF2D-9963-4853-BC15-8D5711DC97A8}"/>
              </a:ext>
            </a:extLst>
          </p:cNvPr>
          <p:cNvSpPr/>
          <p:nvPr userDrawn="1"/>
        </p:nvSpPr>
        <p:spPr>
          <a:xfrm>
            <a:off x="2430935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/>
              <a:t>ikon1, ikon2, ikon3, ikon4</a:t>
            </a:r>
          </a:p>
        </p:txBody>
      </p:sp>
      <p:sp>
        <p:nvSpPr>
          <p:cNvPr id="45" name="addin_colorbox" hidden="1">
            <a:extLst>
              <a:ext uri="{FF2B5EF4-FFF2-40B4-BE49-F238E27FC236}">
                <a16:creationId xmlns:a16="http://schemas.microsoft.com/office/drawing/2014/main" id="{4647CBF0-028B-48BC-8377-8664458D9C7F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addin_colorbox</a:t>
            </a:r>
            <a:endParaRPr lang="nb-NO"/>
          </a:p>
        </p:txBody>
      </p:sp>
      <p:sp>
        <p:nvSpPr>
          <p:cNvPr id="46" name="addin_background" hidden="1">
            <a:extLst>
              <a:ext uri="{FF2B5EF4-FFF2-40B4-BE49-F238E27FC236}">
                <a16:creationId xmlns:a16="http://schemas.microsoft.com/office/drawing/2014/main" id="{A4BBCABF-1EAD-4EE4-9436-DCF1D6245546}"/>
              </a:ext>
            </a:extLst>
          </p:cNvPr>
          <p:cNvSpPr/>
          <p:nvPr userDrawn="1"/>
        </p:nvSpPr>
        <p:spPr>
          <a:xfrm>
            <a:off x="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addin_background</a:t>
            </a:r>
            <a:endParaRPr lang="nb-NO"/>
          </a:p>
        </p:txBody>
      </p:sp>
      <p:sp>
        <p:nvSpPr>
          <p:cNvPr id="56" name="addin_logo" hidden="1">
            <a:extLst>
              <a:ext uri="{FF2B5EF4-FFF2-40B4-BE49-F238E27FC236}">
                <a16:creationId xmlns:a16="http://schemas.microsoft.com/office/drawing/2014/main" id="{53D5C84E-F74F-4DE1-B8BD-09B906AD981D}"/>
              </a:ext>
            </a:extLst>
          </p:cNvPr>
          <p:cNvSpPr/>
          <p:nvPr userDrawn="1"/>
        </p:nvSpPr>
        <p:spPr>
          <a:xfrm>
            <a:off x="7292805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addin_logo</a:t>
            </a:r>
            <a:endParaRPr lang="nb-NO"/>
          </a:p>
        </p:txBody>
      </p:sp>
      <p:sp>
        <p:nvSpPr>
          <p:cNvPr id="57" name="addin_title" hidden="1">
            <a:extLst>
              <a:ext uri="{FF2B5EF4-FFF2-40B4-BE49-F238E27FC236}">
                <a16:creationId xmlns:a16="http://schemas.microsoft.com/office/drawing/2014/main" id="{6A4887B0-59E8-4459-A232-FBE56D348939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addin_title</a:t>
            </a:r>
            <a:endParaRPr lang="nb-NO"/>
          </a:p>
        </p:txBody>
      </p:sp>
      <p:sp>
        <p:nvSpPr>
          <p:cNvPr id="58" name="addin_text" hidden="1">
            <a:extLst>
              <a:ext uri="{FF2B5EF4-FFF2-40B4-BE49-F238E27FC236}">
                <a16:creationId xmlns:a16="http://schemas.microsoft.com/office/drawing/2014/main" id="{DFF3A27C-DEC0-4C13-A024-9CDA6FA62D2A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addin_text</a:t>
            </a:r>
            <a:endParaRPr lang="nb-NO"/>
          </a:p>
        </p:txBody>
      </p:sp>
      <p:sp>
        <p:nvSpPr>
          <p:cNvPr id="59" name="DefLogoHvit" hidden="1">
            <a:extLst>
              <a:ext uri="{FF2B5EF4-FFF2-40B4-BE49-F238E27FC236}">
                <a16:creationId xmlns:a16="http://schemas.microsoft.com/office/drawing/2014/main" id="{E242F738-11B7-4699-ADA7-AD2F8082B21C}"/>
              </a:ext>
            </a:extLst>
          </p:cNvPr>
          <p:cNvSpPr/>
          <p:nvPr userDrawn="1"/>
        </p:nvSpPr>
        <p:spPr>
          <a:xfrm>
            <a:off x="-1581150" y="-1371600"/>
            <a:ext cx="180000" cy="1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pic>
        <p:nvPicPr>
          <p:cNvPr id="64" name="logo_blaa" hidden="1">
            <a:extLst>
              <a:ext uri="{FF2B5EF4-FFF2-40B4-BE49-F238E27FC236}">
                <a16:creationId xmlns:a16="http://schemas.microsoft.com/office/drawing/2014/main" id="{738B84B1-DC30-474B-A002-A0BBC4FA241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4746" y="6245941"/>
            <a:ext cx="1792828" cy="396000"/>
          </a:xfrm>
          <a:prstGeom prst="rect">
            <a:avLst/>
          </a:prstGeom>
        </p:spPr>
      </p:pic>
      <p:pic>
        <p:nvPicPr>
          <p:cNvPr id="65" name="logo_hvit" descr="Et bilde som inneholder tekst, utklipp&#10;&#10;Automatisk generert beskrivelse" hidden="1">
            <a:extLst>
              <a:ext uri="{FF2B5EF4-FFF2-40B4-BE49-F238E27FC236}">
                <a16:creationId xmlns:a16="http://schemas.microsoft.com/office/drawing/2014/main" id="{379BCA5E-FE76-4C4B-9933-5B6BB851E75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4746" y="6245941"/>
            <a:ext cx="1792828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77674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obils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99CBE4C0-AD7E-4767-A37B-3C4FCC55BF7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009692" y="1238672"/>
            <a:ext cx="5242508" cy="5242256"/>
          </a:xfrm>
          <a:prstGeom prst="ellipse">
            <a:avLst/>
          </a:prstGeom>
          <a:solidFill>
            <a:schemeClr val="tx2"/>
          </a:solidFill>
        </p:spPr>
        <p:txBody>
          <a:bodyPr/>
          <a:lstStyle>
            <a:lvl1pPr marL="0" indent="0">
              <a:buNone/>
              <a:defRPr sz="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05B3895D-1033-44B5-BEE9-FB4C152506AD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7242492" y="566738"/>
            <a:ext cx="2775947" cy="5931262"/>
          </a:xfrm>
          <a:custGeom>
            <a:avLst/>
            <a:gdLst>
              <a:gd name="connsiteX0" fmla="*/ 0 w 2775947"/>
              <a:gd name="connsiteY0" fmla="*/ 0 h 5931262"/>
              <a:gd name="connsiteX1" fmla="*/ 2775947 w 2775947"/>
              <a:gd name="connsiteY1" fmla="*/ 0 h 5931262"/>
              <a:gd name="connsiteX2" fmla="*/ 2775947 w 2775947"/>
              <a:gd name="connsiteY2" fmla="*/ 5516988 h 5931262"/>
              <a:gd name="connsiteX3" fmla="*/ 2725403 w 2775947"/>
              <a:gd name="connsiteY3" fmla="*/ 5551158 h 5931262"/>
              <a:gd name="connsiteX4" fmla="*/ 1388454 w 2775947"/>
              <a:gd name="connsiteY4" fmla="*/ 5931262 h 5931262"/>
              <a:gd name="connsiteX5" fmla="*/ 51506 w 2775947"/>
              <a:gd name="connsiteY5" fmla="*/ 5551158 h 5931262"/>
              <a:gd name="connsiteX6" fmla="*/ 0 w 2775947"/>
              <a:gd name="connsiteY6" fmla="*/ 5516338 h 5931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75947" h="5931262">
                <a:moveTo>
                  <a:pt x="0" y="0"/>
                </a:moveTo>
                <a:lnTo>
                  <a:pt x="2775947" y="0"/>
                </a:lnTo>
                <a:lnTo>
                  <a:pt x="2775947" y="5516988"/>
                </a:lnTo>
                <a:lnTo>
                  <a:pt x="2725403" y="5551158"/>
                </a:lnTo>
                <a:cubicBezTo>
                  <a:pt x="2330248" y="5793781"/>
                  <a:pt x="1872419" y="5931262"/>
                  <a:pt x="1388454" y="5931262"/>
                </a:cubicBezTo>
                <a:cubicBezTo>
                  <a:pt x="904490" y="5931262"/>
                  <a:pt x="446660" y="5793781"/>
                  <a:pt x="51506" y="5551158"/>
                </a:cubicBezTo>
                <a:lnTo>
                  <a:pt x="0" y="5516338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>
            <a:lvl1pPr marL="0" indent="0" algn="ctr">
              <a:spcBef>
                <a:spcPts val="1800"/>
              </a:spcBef>
              <a:buNone/>
              <a:defRPr sz="4400">
                <a:solidFill>
                  <a:schemeClr val="bg1"/>
                </a:solidFill>
              </a:defRPr>
            </a:lvl1pPr>
          </a:lstStyle>
          <a:p>
            <a:br>
              <a:rPr lang="en-US"/>
            </a:br>
            <a:r>
              <a:rPr lang="en-US"/>
              <a:t>Sett inn </a:t>
            </a:r>
            <a:r>
              <a:rPr lang="en-US" err="1"/>
              <a:t>bilde</a:t>
            </a:r>
            <a:r>
              <a:rPr lang="en-US"/>
              <a:t> </a:t>
            </a:r>
            <a:r>
              <a:rPr lang="en-US" err="1"/>
              <a:t>fra</a:t>
            </a:r>
            <a:r>
              <a:rPr lang="en-US"/>
              <a:t> </a:t>
            </a:r>
            <a:r>
              <a:rPr lang="en-US" err="1"/>
              <a:t>meny</a:t>
            </a:r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7E879FF-B1C3-4E49-B087-5078BCE6B8AD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68A622E-5135-4548-9D33-EC5A904DAC01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21350B7-B9C6-4D95-8DED-14AC5563525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addin_colorbox" hidden="1">
            <a:extLst>
              <a:ext uri="{FF2B5EF4-FFF2-40B4-BE49-F238E27FC236}">
                <a16:creationId xmlns:a16="http://schemas.microsoft.com/office/drawing/2014/main" id="{BA1CDBB3-7F0F-4B79-80EB-8B3018AC3374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addin_colorbox</a:t>
            </a:r>
            <a:endParaRPr lang="nb-NO"/>
          </a:p>
        </p:txBody>
      </p:sp>
      <p:sp>
        <p:nvSpPr>
          <p:cNvPr id="18" name="addin_background" hidden="1">
            <a:extLst>
              <a:ext uri="{FF2B5EF4-FFF2-40B4-BE49-F238E27FC236}">
                <a16:creationId xmlns:a16="http://schemas.microsoft.com/office/drawing/2014/main" id="{358D762E-DF76-4AA4-9D0F-6672D7C7FABB}"/>
              </a:ext>
            </a:extLst>
          </p:cNvPr>
          <p:cNvSpPr/>
          <p:nvPr userDrawn="1"/>
        </p:nvSpPr>
        <p:spPr>
          <a:xfrm>
            <a:off x="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addin_background</a:t>
            </a:r>
            <a:endParaRPr lang="nb-NO"/>
          </a:p>
        </p:txBody>
      </p:sp>
      <p:sp>
        <p:nvSpPr>
          <p:cNvPr id="19" name="addin_logo" hidden="1">
            <a:extLst>
              <a:ext uri="{FF2B5EF4-FFF2-40B4-BE49-F238E27FC236}">
                <a16:creationId xmlns:a16="http://schemas.microsoft.com/office/drawing/2014/main" id="{5A17DCCA-A4B0-4CEB-99D6-E36A5526EE97}"/>
              </a:ext>
            </a:extLst>
          </p:cNvPr>
          <p:cNvSpPr/>
          <p:nvPr userDrawn="1"/>
        </p:nvSpPr>
        <p:spPr>
          <a:xfrm>
            <a:off x="7292805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addin_logo</a:t>
            </a:r>
            <a:endParaRPr lang="nb-NO"/>
          </a:p>
        </p:txBody>
      </p:sp>
      <p:sp>
        <p:nvSpPr>
          <p:cNvPr id="20" name="addin_title" hidden="1">
            <a:extLst>
              <a:ext uri="{FF2B5EF4-FFF2-40B4-BE49-F238E27FC236}">
                <a16:creationId xmlns:a16="http://schemas.microsoft.com/office/drawing/2014/main" id="{938C90AB-F710-484A-B299-8D3A7508F977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addin_title</a:t>
            </a:r>
            <a:endParaRPr lang="nb-NO"/>
          </a:p>
        </p:txBody>
      </p:sp>
      <p:sp>
        <p:nvSpPr>
          <p:cNvPr id="21" name="addin_text" hidden="1">
            <a:extLst>
              <a:ext uri="{FF2B5EF4-FFF2-40B4-BE49-F238E27FC236}">
                <a16:creationId xmlns:a16="http://schemas.microsoft.com/office/drawing/2014/main" id="{B11F346B-C3CB-48BC-9185-50A1BB4FF089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addin_text</a:t>
            </a:r>
            <a:endParaRPr lang="nb-NO"/>
          </a:p>
        </p:txBody>
      </p:sp>
      <p:sp>
        <p:nvSpPr>
          <p:cNvPr id="22" name="DefLogoHvit" hidden="1">
            <a:extLst>
              <a:ext uri="{FF2B5EF4-FFF2-40B4-BE49-F238E27FC236}">
                <a16:creationId xmlns:a16="http://schemas.microsoft.com/office/drawing/2014/main" id="{C83D3ED5-C123-48D8-BF8E-0476E8596C82}"/>
              </a:ext>
            </a:extLst>
          </p:cNvPr>
          <p:cNvSpPr/>
          <p:nvPr userDrawn="1"/>
        </p:nvSpPr>
        <p:spPr>
          <a:xfrm>
            <a:off x="-1581150" y="-1371600"/>
            <a:ext cx="180000" cy="1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3" name="Title 13">
            <a:extLst>
              <a:ext uri="{FF2B5EF4-FFF2-40B4-BE49-F238E27FC236}">
                <a16:creationId xmlns:a16="http://schemas.microsoft.com/office/drawing/2014/main" id="{02A992B5-F485-45DA-B617-5194C3E6DB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13" y="1206151"/>
            <a:ext cx="4695079" cy="1251744"/>
          </a:xfrm>
        </p:spPr>
        <p:txBody>
          <a:bodyPr anchor="t"/>
          <a:lstStyle>
            <a:lvl1pPr>
              <a:lnSpc>
                <a:spcPct val="9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nb-NO"/>
              <a:t>Klikk for å redigere tittelstil</a:t>
            </a:r>
            <a:endParaRPr lang="en-US"/>
          </a:p>
        </p:txBody>
      </p:sp>
      <p:sp>
        <p:nvSpPr>
          <p:cNvPr id="24" name="Text Placeholder 27">
            <a:extLst>
              <a:ext uri="{FF2B5EF4-FFF2-40B4-BE49-F238E27FC236}">
                <a16:creationId xmlns:a16="http://schemas.microsoft.com/office/drawing/2014/main" id="{28E5F674-4C79-44C3-8673-EC472B018900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15913" y="2819152"/>
            <a:ext cx="4695079" cy="2687638"/>
          </a:xfrm>
        </p:spPr>
        <p:txBody>
          <a:bodyPr/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00">
                <a:solidFill>
                  <a:schemeClr val="bg1"/>
                </a:solidFill>
              </a:defRPr>
            </a:lvl4pPr>
            <a:lvl5pPr>
              <a:defRPr sz="900">
                <a:solidFill>
                  <a:schemeClr val="bg1"/>
                </a:solidFill>
              </a:defRPr>
            </a:lvl5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/>
          </a:p>
        </p:txBody>
      </p:sp>
      <p:sp>
        <p:nvSpPr>
          <p:cNvPr id="26" name="Text Placeholder 8">
            <a:extLst>
              <a:ext uri="{FF2B5EF4-FFF2-40B4-BE49-F238E27FC236}">
                <a16:creationId xmlns:a16="http://schemas.microsoft.com/office/drawing/2014/main" id="{FFF9BE07-6D50-4E95-ABFB-67A93A07F5AD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342044" y="5886736"/>
            <a:ext cx="1792828" cy="396000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65" name="Text Placeholder 64">
            <a:extLst>
              <a:ext uri="{FF2B5EF4-FFF2-40B4-BE49-F238E27FC236}">
                <a16:creationId xmlns:a16="http://schemas.microsoft.com/office/drawing/2014/main" id="{07CB38BD-06CD-4641-A90C-18CE66C56A8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993199" y="391996"/>
            <a:ext cx="3269209" cy="6423203"/>
          </a:xfrm>
          <a:blipFill>
            <a:blip r:embed="rId3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pic>
        <p:nvPicPr>
          <p:cNvPr id="28" name="logo_blaa" hidden="1">
            <a:extLst>
              <a:ext uri="{FF2B5EF4-FFF2-40B4-BE49-F238E27FC236}">
                <a16:creationId xmlns:a16="http://schemas.microsoft.com/office/drawing/2014/main" id="{A0E1658F-A996-4055-8F61-F7B834A2154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043" y="5886736"/>
            <a:ext cx="1792828" cy="396000"/>
          </a:xfrm>
          <a:prstGeom prst="rect">
            <a:avLst/>
          </a:prstGeom>
        </p:spPr>
      </p:pic>
      <p:pic>
        <p:nvPicPr>
          <p:cNvPr id="29" name="logo_hvit" descr="Et bilde som inneholder tekst, utklipp&#10;&#10;Automatisk generert beskrivelse" hidden="1">
            <a:extLst>
              <a:ext uri="{FF2B5EF4-FFF2-40B4-BE49-F238E27FC236}">
                <a16:creationId xmlns:a16="http://schemas.microsoft.com/office/drawing/2014/main" id="{43CCB713-8909-45F5-A25D-8EAB8ADBE57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043" y="5886736"/>
            <a:ext cx="1792828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9086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obilside (Neste side)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99CBE4C0-AD7E-4767-A37B-3C4FCC55BF7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108867" y="1283854"/>
            <a:ext cx="5242508" cy="5242256"/>
          </a:xfrm>
          <a:prstGeom prst="ellipse">
            <a:avLst/>
          </a:prstGeom>
          <a:solidFill>
            <a:schemeClr val="accent5"/>
          </a:solidFill>
        </p:spPr>
        <p:txBody>
          <a:bodyPr/>
          <a:lstStyle>
            <a:lvl1pPr marL="0" indent="0">
              <a:buNone/>
              <a:defRPr sz="200"/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05B3895D-1033-44B5-BEE9-FB4C152506AD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2341667" y="609539"/>
            <a:ext cx="2775947" cy="5931262"/>
          </a:xfrm>
          <a:custGeom>
            <a:avLst/>
            <a:gdLst>
              <a:gd name="connsiteX0" fmla="*/ 0 w 2775947"/>
              <a:gd name="connsiteY0" fmla="*/ 0 h 5931262"/>
              <a:gd name="connsiteX1" fmla="*/ 2775947 w 2775947"/>
              <a:gd name="connsiteY1" fmla="*/ 0 h 5931262"/>
              <a:gd name="connsiteX2" fmla="*/ 2775947 w 2775947"/>
              <a:gd name="connsiteY2" fmla="*/ 5516988 h 5931262"/>
              <a:gd name="connsiteX3" fmla="*/ 2725403 w 2775947"/>
              <a:gd name="connsiteY3" fmla="*/ 5551158 h 5931262"/>
              <a:gd name="connsiteX4" fmla="*/ 1388454 w 2775947"/>
              <a:gd name="connsiteY4" fmla="*/ 5931262 h 5931262"/>
              <a:gd name="connsiteX5" fmla="*/ 51506 w 2775947"/>
              <a:gd name="connsiteY5" fmla="*/ 5551158 h 5931262"/>
              <a:gd name="connsiteX6" fmla="*/ 0 w 2775947"/>
              <a:gd name="connsiteY6" fmla="*/ 5516338 h 5931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75947" h="5931262">
                <a:moveTo>
                  <a:pt x="0" y="0"/>
                </a:moveTo>
                <a:lnTo>
                  <a:pt x="2775947" y="0"/>
                </a:lnTo>
                <a:lnTo>
                  <a:pt x="2775947" y="5516988"/>
                </a:lnTo>
                <a:lnTo>
                  <a:pt x="2725403" y="5551158"/>
                </a:lnTo>
                <a:cubicBezTo>
                  <a:pt x="2330248" y="5793781"/>
                  <a:pt x="1872419" y="5931262"/>
                  <a:pt x="1388454" y="5931262"/>
                </a:cubicBezTo>
                <a:cubicBezTo>
                  <a:pt x="904490" y="5931262"/>
                  <a:pt x="446660" y="5793781"/>
                  <a:pt x="51506" y="5551158"/>
                </a:cubicBezTo>
                <a:lnTo>
                  <a:pt x="0" y="5516338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>
            <a:lvl1pPr marL="0" indent="0" algn="ctr">
              <a:buNone/>
              <a:defRPr sz="4400">
                <a:solidFill>
                  <a:schemeClr val="bg1"/>
                </a:solidFill>
              </a:defRPr>
            </a:lvl1pPr>
          </a:lstStyle>
          <a:p>
            <a:br>
              <a:rPr lang="en-US"/>
            </a:br>
            <a:r>
              <a:rPr lang="en-US"/>
              <a:t>Sett inn </a:t>
            </a:r>
            <a:r>
              <a:rPr lang="en-US" err="1"/>
              <a:t>bilde</a:t>
            </a:r>
            <a:r>
              <a:rPr lang="en-US"/>
              <a:t> </a:t>
            </a:r>
            <a:r>
              <a:rPr lang="en-US" err="1"/>
              <a:t>fra</a:t>
            </a:r>
            <a:r>
              <a:rPr lang="en-US"/>
              <a:t> </a:t>
            </a:r>
            <a:r>
              <a:rPr lang="en-US" err="1"/>
              <a:t>meny</a:t>
            </a:r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7E879FF-B1C3-4E49-B087-5078BCE6B8AD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68A622E-5135-4548-9D33-EC5A904DAC01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21350B7-B9C6-4D95-8DED-14AC5563525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BEB04BA6-7A2A-4D75-BF39-32A0AC924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82495" y="2162175"/>
            <a:ext cx="4695079" cy="1251744"/>
          </a:xfrm>
        </p:spPr>
        <p:txBody>
          <a:bodyPr anchor="t"/>
          <a:lstStyle>
            <a:lvl1pPr>
              <a:lnSpc>
                <a:spcPct val="9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nb-NO"/>
              <a:t>Klikk for å redigere tittelstil</a:t>
            </a:r>
            <a:endParaRPr lang="en-US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86F47EA2-9057-40E9-8497-026110B55D1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282495" y="3590080"/>
            <a:ext cx="4695079" cy="2687638"/>
          </a:xfrm>
        </p:spPr>
        <p:txBody>
          <a:bodyPr/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00">
                <a:solidFill>
                  <a:schemeClr val="bg1"/>
                </a:solidFill>
              </a:defRPr>
            </a:lvl4pPr>
            <a:lvl5pPr>
              <a:defRPr sz="900">
                <a:solidFill>
                  <a:schemeClr val="bg1"/>
                </a:solidFill>
              </a:defRPr>
            </a:lvl5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/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BAA86799-C55C-4704-8C57-DA7BDC053D20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0210687" y="6245941"/>
            <a:ext cx="1792828" cy="396000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65" name="Text Placeholder 64">
            <a:extLst>
              <a:ext uri="{FF2B5EF4-FFF2-40B4-BE49-F238E27FC236}">
                <a16:creationId xmlns:a16="http://schemas.microsoft.com/office/drawing/2014/main" id="{07CB38BD-06CD-4641-A90C-18CE66C56A8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092374" y="434797"/>
            <a:ext cx="3269209" cy="6423203"/>
          </a:xfrm>
          <a:blipFill>
            <a:blip r:embed="rId3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17" name="addin_colorbox" hidden="1">
            <a:extLst>
              <a:ext uri="{FF2B5EF4-FFF2-40B4-BE49-F238E27FC236}">
                <a16:creationId xmlns:a16="http://schemas.microsoft.com/office/drawing/2014/main" id="{BA1CDBB3-7F0F-4B79-80EB-8B3018AC3374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addin_colorbox</a:t>
            </a:r>
            <a:endParaRPr lang="nb-NO"/>
          </a:p>
        </p:txBody>
      </p:sp>
      <p:sp>
        <p:nvSpPr>
          <p:cNvPr id="18" name="addin_background" hidden="1">
            <a:extLst>
              <a:ext uri="{FF2B5EF4-FFF2-40B4-BE49-F238E27FC236}">
                <a16:creationId xmlns:a16="http://schemas.microsoft.com/office/drawing/2014/main" id="{358D762E-DF76-4AA4-9D0F-6672D7C7FABB}"/>
              </a:ext>
            </a:extLst>
          </p:cNvPr>
          <p:cNvSpPr/>
          <p:nvPr userDrawn="1"/>
        </p:nvSpPr>
        <p:spPr>
          <a:xfrm>
            <a:off x="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addin_background</a:t>
            </a:r>
            <a:endParaRPr lang="nb-NO"/>
          </a:p>
        </p:txBody>
      </p:sp>
      <p:sp>
        <p:nvSpPr>
          <p:cNvPr id="19" name="addin_logo" hidden="1">
            <a:extLst>
              <a:ext uri="{FF2B5EF4-FFF2-40B4-BE49-F238E27FC236}">
                <a16:creationId xmlns:a16="http://schemas.microsoft.com/office/drawing/2014/main" id="{5A17DCCA-A4B0-4CEB-99D6-E36A5526EE97}"/>
              </a:ext>
            </a:extLst>
          </p:cNvPr>
          <p:cNvSpPr/>
          <p:nvPr userDrawn="1"/>
        </p:nvSpPr>
        <p:spPr>
          <a:xfrm>
            <a:off x="7292805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addin_logo</a:t>
            </a:r>
            <a:endParaRPr lang="nb-NO"/>
          </a:p>
        </p:txBody>
      </p:sp>
      <p:sp>
        <p:nvSpPr>
          <p:cNvPr id="20" name="addin_title" hidden="1">
            <a:extLst>
              <a:ext uri="{FF2B5EF4-FFF2-40B4-BE49-F238E27FC236}">
                <a16:creationId xmlns:a16="http://schemas.microsoft.com/office/drawing/2014/main" id="{938C90AB-F710-484A-B299-8D3A7508F977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addin_title</a:t>
            </a:r>
            <a:endParaRPr lang="nb-NO"/>
          </a:p>
        </p:txBody>
      </p:sp>
      <p:sp>
        <p:nvSpPr>
          <p:cNvPr id="21" name="addin_text" hidden="1">
            <a:extLst>
              <a:ext uri="{FF2B5EF4-FFF2-40B4-BE49-F238E27FC236}">
                <a16:creationId xmlns:a16="http://schemas.microsoft.com/office/drawing/2014/main" id="{B11F346B-C3CB-48BC-9185-50A1BB4FF089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addin_text</a:t>
            </a:r>
            <a:endParaRPr lang="nb-NO"/>
          </a:p>
        </p:txBody>
      </p:sp>
      <p:sp>
        <p:nvSpPr>
          <p:cNvPr id="22" name="DefLogoHvit" hidden="1">
            <a:extLst>
              <a:ext uri="{FF2B5EF4-FFF2-40B4-BE49-F238E27FC236}">
                <a16:creationId xmlns:a16="http://schemas.microsoft.com/office/drawing/2014/main" id="{DA2EDFEE-A606-400C-BA08-036FC2EA1054}"/>
              </a:ext>
            </a:extLst>
          </p:cNvPr>
          <p:cNvSpPr/>
          <p:nvPr userDrawn="1"/>
        </p:nvSpPr>
        <p:spPr>
          <a:xfrm>
            <a:off x="-1581150" y="-1371600"/>
            <a:ext cx="180000" cy="1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pic>
        <p:nvPicPr>
          <p:cNvPr id="25" name="logo_blaa" hidden="1">
            <a:extLst>
              <a:ext uri="{FF2B5EF4-FFF2-40B4-BE49-F238E27FC236}">
                <a16:creationId xmlns:a16="http://schemas.microsoft.com/office/drawing/2014/main" id="{33346DB7-0E67-4B98-B196-899DC4D1D2C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4746" y="6245941"/>
            <a:ext cx="1792828" cy="396000"/>
          </a:xfrm>
          <a:prstGeom prst="rect">
            <a:avLst/>
          </a:prstGeom>
        </p:spPr>
      </p:pic>
      <p:pic>
        <p:nvPicPr>
          <p:cNvPr id="26" name="logo_hvit" descr="Et bilde som inneholder tekst, utklipp&#10;&#10;Automatisk generert beskrivelse" hidden="1">
            <a:extLst>
              <a:ext uri="{FF2B5EF4-FFF2-40B4-BE49-F238E27FC236}">
                <a16:creationId xmlns:a16="http://schemas.microsoft.com/office/drawing/2014/main" id="{82D120CF-434C-4AA7-B0B2-6D2E4AB7D56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4746" y="6245941"/>
            <a:ext cx="1792828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1477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c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99CBE4C0-AD7E-4767-A37B-3C4FCC55BF7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108867" y="1283854"/>
            <a:ext cx="5242508" cy="5242256"/>
          </a:xfrm>
          <a:prstGeom prst="ellipse">
            <a:avLst/>
          </a:prstGeom>
          <a:solidFill>
            <a:schemeClr val="accent5"/>
          </a:solidFill>
        </p:spPr>
        <p:txBody>
          <a:bodyPr/>
          <a:lstStyle>
            <a:lvl1pPr marL="0" indent="0">
              <a:buNone/>
              <a:defRPr sz="200"/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7E879FF-B1C3-4E49-B087-5078BCE6B8AD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68A622E-5135-4548-9D33-EC5A904DAC01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21350B7-B9C6-4D95-8DED-14AC5563525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BEB04BA6-7A2A-4D75-BF39-32A0AC924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82495" y="2162175"/>
            <a:ext cx="4695079" cy="1251744"/>
          </a:xfrm>
        </p:spPr>
        <p:txBody>
          <a:bodyPr anchor="t"/>
          <a:lstStyle>
            <a:lvl1pPr>
              <a:lnSpc>
                <a:spcPct val="9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nb-NO"/>
              <a:t>Klikk for å redigere tittelstil</a:t>
            </a:r>
            <a:endParaRPr lang="en-US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86F47EA2-9057-40E9-8497-026110B55D1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282495" y="3590080"/>
            <a:ext cx="4695079" cy="2687638"/>
          </a:xfrm>
        </p:spPr>
        <p:txBody>
          <a:bodyPr/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00">
                <a:solidFill>
                  <a:schemeClr val="bg1"/>
                </a:solidFill>
              </a:defRPr>
            </a:lvl4pPr>
            <a:lvl5pPr>
              <a:defRPr sz="900">
                <a:solidFill>
                  <a:schemeClr val="bg1"/>
                </a:solidFill>
              </a:defRPr>
            </a:lvl5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/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BAA86799-C55C-4704-8C57-DA7BDC053D20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0210687" y="6245941"/>
            <a:ext cx="1792828" cy="396000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17" name="addin_colorbox" hidden="1">
            <a:extLst>
              <a:ext uri="{FF2B5EF4-FFF2-40B4-BE49-F238E27FC236}">
                <a16:creationId xmlns:a16="http://schemas.microsoft.com/office/drawing/2014/main" id="{BA1CDBB3-7F0F-4B79-80EB-8B3018AC3374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addin_colorbox</a:t>
            </a:r>
            <a:endParaRPr lang="nb-NO"/>
          </a:p>
        </p:txBody>
      </p:sp>
      <p:sp>
        <p:nvSpPr>
          <p:cNvPr id="18" name="addin_background" hidden="1">
            <a:extLst>
              <a:ext uri="{FF2B5EF4-FFF2-40B4-BE49-F238E27FC236}">
                <a16:creationId xmlns:a16="http://schemas.microsoft.com/office/drawing/2014/main" id="{358D762E-DF76-4AA4-9D0F-6672D7C7FABB}"/>
              </a:ext>
            </a:extLst>
          </p:cNvPr>
          <p:cNvSpPr/>
          <p:nvPr userDrawn="1"/>
        </p:nvSpPr>
        <p:spPr>
          <a:xfrm>
            <a:off x="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addin_background</a:t>
            </a:r>
            <a:endParaRPr lang="nb-NO"/>
          </a:p>
        </p:txBody>
      </p:sp>
      <p:sp>
        <p:nvSpPr>
          <p:cNvPr id="19" name="addin_logo" hidden="1">
            <a:extLst>
              <a:ext uri="{FF2B5EF4-FFF2-40B4-BE49-F238E27FC236}">
                <a16:creationId xmlns:a16="http://schemas.microsoft.com/office/drawing/2014/main" id="{5A17DCCA-A4B0-4CEB-99D6-E36A5526EE97}"/>
              </a:ext>
            </a:extLst>
          </p:cNvPr>
          <p:cNvSpPr/>
          <p:nvPr userDrawn="1"/>
        </p:nvSpPr>
        <p:spPr>
          <a:xfrm>
            <a:off x="7292805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addin_logo</a:t>
            </a:r>
            <a:endParaRPr lang="nb-NO"/>
          </a:p>
        </p:txBody>
      </p:sp>
      <p:sp>
        <p:nvSpPr>
          <p:cNvPr id="20" name="addin_title" hidden="1">
            <a:extLst>
              <a:ext uri="{FF2B5EF4-FFF2-40B4-BE49-F238E27FC236}">
                <a16:creationId xmlns:a16="http://schemas.microsoft.com/office/drawing/2014/main" id="{938C90AB-F710-484A-B299-8D3A7508F977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addin_title</a:t>
            </a:r>
            <a:endParaRPr lang="nb-NO"/>
          </a:p>
        </p:txBody>
      </p:sp>
      <p:sp>
        <p:nvSpPr>
          <p:cNvPr id="21" name="addin_text" hidden="1">
            <a:extLst>
              <a:ext uri="{FF2B5EF4-FFF2-40B4-BE49-F238E27FC236}">
                <a16:creationId xmlns:a16="http://schemas.microsoft.com/office/drawing/2014/main" id="{B11F346B-C3CB-48BC-9185-50A1BB4FF089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addin_text</a:t>
            </a:r>
            <a:endParaRPr lang="nb-NO"/>
          </a:p>
        </p:txBody>
      </p:sp>
      <p:pic>
        <p:nvPicPr>
          <p:cNvPr id="22" name="Circle 2">
            <a:extLst>
              <a:ext uri="{FF2B5EF4-FFF2-40B4-BE49-F238E27FC236}">
                <a16:creationId xmlns:a16="http://schemas.microsoft.com/office/drawing/2014/main" id="{643EB9AF-85D6-452D-8D92-900AFF59F22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35075" y="1303425"/>
            <a:ext cx="5019194" cy="5019194"/>
          </a:xfrm>
          <a:prstGeom prst="rect">
            <a:avLst/>
          </a:prstGeom>
        </p:spPr>
      </p:pic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05B3895D-1033-44B5-BEE9-FB4C152506AD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 rot="21127143">
            <a:off x="1557912" y="3841396"/>
            <a:ext cx="4211870" cy="2376818"/>
          </a:xfrm>
          <a:prstGeom prst="rect">
            <a:avLst/>
          </a:prstGeom>
          <a:noFill/>
        </p:spPr>
        <p:txBody>
          <a:bodyPr wrap="square">
            <a:noAutofit/>
          </a:bodyPr>
          <a:lstStyle>
            <a:lvl1pPr marL="0" indent="0" algn="ctr">
              <a:buNone/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Sett inn </a:t>
            </a:r>
            <a:r>
              <a:rPr lang="en-US" err="1"/>
              <a:t>bilde</a:t>
            </a:r>
            <a:r>
              <a:rPr lang="en-US"/>
              <a:t> </a:t>
            </a:r>
            <a:r>
              <a:rPr lang="en-US" err="1"/>
              <a:t>fra</a:t>
            </a:r>
            <a:r>
              <a:rPr lang="en-US"/>
              <a:t> </a:t>
            </a:r>
            <a:r>
              <a:rPr lang="en-US" err="1"/>
              <a:t>meny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00D2883-1DBB-4A89-BE2A-3AB6A6803EC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236677" y="3408539"/>
            <a:ext cx="4968936" cy="4090061"/>
          </a:xfrm>
          <a:blipFill>
            <a:blip r:embed="rId4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23" name="DefLogoHvit" hidden="1">
            <a:extLst>
              <a:ext uri="{FF2B5EF4-FFF2-40B4-BE49-F238E27FC236}">
                <a16:creationId xmlns:a16="http://schemas.microsoft.com/office/drawing/2014/main" id="{FE9B16F9-B2E4-4D04-B8EE-E3F64D05C406}"/>
              </a:ext>
            </a:extLst>
          </p:cNvPr>
          <p:cNvSpPr/>
          <p:nvPr userDrawn="1"/>
        </p:nvSpPr>
        <p:spPr>
          <a:xfrm>
            <a:off x="-1581150" y="-1371600"/>
            <a:ext cx="180000" cy="1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pic>
        <p:nvPicPr>
          <p:cNvPr id="26" name="logo_blaa" hidden="1">
            <a:extLst>
              <a:ext uri="{FF2B5EF4-FFF2-40B4-BE49-F238E27FC236}">
                <a16:creationId xmlns:a16="http://schemas.microsoft.com/office/drawing/2014/main" id="{F9460F31-B98B-4586-A330-1018C84FB23F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4746" y="6245941"/>
            <a:ext cx="1792828" cy="396000"/>
          </a:xfrm>
          <a:prstGeom prst="rect">
            <a:avLst/>
          </a:prstGeom>
        </p:spPr>
      </p:pic>
      <p:pic>
        <p:nvPicPr>
          <p:cNvPr id="27" name="logo_hvit" descr="Et bilde som inneholder tekst, utklipp&#10;&#10;Automatisk generert beskrivelse" hidden="1">
            <a:extLst>
              <a:ext uri="{FF2B5EF4-FFF2-40B4-BE49-F238E27FC236}">
                <a16:creationId xmlns:a16="http://schemas.microsoft.com/office/drawing/2014/main" id="{1209DAE9-4116-4B18-9FDE-F713CEF2BEEA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4746" y="6245941"/>
            <a:ext cx="1792828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4812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81 " pathEditMode="relative" ptsTypes="AA">
                                      <p:cBhvr>
                                        <p:cTn id="6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81 " pathEditMode="relative" ptsTypes="AA">
                                      <p:cBhvr>
                                        <p:cTn id="8" dur="2000" fill="hold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81 " pathEditMode="relative" ptsTypes="AA">
                                      <p:cBhvr>
                                        <p:cTn id="10" dur="2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5" grpId="0" build="p" animBg="1">
        <p:tmplLst>
          <p:tmpl>
            <p:tnLst>
              <p:par>
                <p:cTn presetID="0" presetClass="path" presetSubtype="0" accel="50000" decel="50000" fill="hold" nodeType="withEffect">
                  <p:stCondLst>
                    <p:cond delay="0"/>
                  </p:stCondLst>
                  <p:childTnLst>
                    <p:animMotion origin="layout" path="M 0 0 L 0 -0.2581 " pathEditMode="relative" ptsTypes="AA">
                      <p:cBhvr>
                        <p:cTn dur="2000" fill="hold"/>
                        <p:tgtEl>
                          <p:spTgt spid="5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</p:animMotion>
                  </p:childTnLst>
                </p:cTn>
              </p:par>
            </p:tnLst>
          </p:tmpl>
          <p:tmpl lvl="1">
            <p:tnLst>
              <p:par>
                <p:cTn presetID="0" presetClass="path" presetSubtype="0" accel="50000" decel="50000" fill="hold" nodeType="withEffect">
                  <p:stCondLst>
                    <p:cond delay="0"/>
                  </p:stCondLst>
                  <p:childTnLst>
                    <p:animMotion origin="layout" path="M 0 0 L 0 -0.2581 " pathEditMode="relative" ptsTypes="AA">
                      <p:cBhvr>
                        <p:cTn dur="2000" fill="hold"/>
                        <p:tgtEl>
                          <p:spTgt spid="5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</p:animMotion>
                  </p:childTnLst>
                </p:cTn>
              </p:par>
            </p:tnLst>
          </p:tmpl>
        </p:tmplLst>
      </p:bldP>
    </p:bld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obilside (Animasjon)">
    <p:bg>
      <p:bgPr>
        <a:solidFill>
          <a:srgbClr val="F8E9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5BB0CE27-C394-4607-98BB-7BA11CE74F4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096002" y="1"/>
            <a:ext cx="6095999" cy="6857998"/>
          </a:xfrm>
          <a:custGeom>
            <a:avLst/>
            <a:gdLst>
              <a:gd name="connsiteX0" fmla="*/ 1649621 w 6095999"/>
              <a:gd name="connsiteY0" fmla="*/ 0 h 6857998"/>
              <a:gd name="connsiteX1" fmla="*/ 6095999 w 6095999"/>
              <a:gd name="connsiteY1" fmla="*/ 0 h 6857998"/>
              <a:gd name="connsiteX2" fmla="*/ 6095999 w 6095999"/>
              <a:gd name="connsiteY2" fmla="*/ 6857998 h 6857998"/>
              <a:gd name="connsiteX3" fmla="*/ 1650155 w 6095999"/>
              <a:gd name="connsiteY3" fmla="*/ 6857998 h 6857998"/>
              <a:gd name="connsiteX4" fmla="*/ 1597925 w 6095999"/>
              <a:gd name="connsiteY4" fmla="*/ 6816955 h 6857998"/>
              <a:gd name="connsiteX5" fmla="*/ 0 w 6095999"/>
              <a:gd name="connsiteY5" fmla="*/ 3428789 h 6857998"/>
              <a:gd name="connsiteX6" fmla="*/ 1597925 w 6095999"/>
              <a:gd name="connsiteY6" fmla="*/ 40623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5999" h="6857998">
                <a:moveTo>
                  <a:pt x="1649621" y="0"/>
                </a:moveTo>
                <a:lnTo>
                  <a:pt x="6095999" y="0"/>
                </a:lnTo>
                <a:lnTo>
                  <a:pt x="6095999" y="6857998"/>
                </a:lnTo>
                <a:lnTo>
                  <a:pt x="1650155" y="6857998"/>
                </a:lnTo>
                <a:lnTo>
                  <a:pt x="1597925" y="6816955"/>
                </a:lnTo>
                <a:cubicBezTo>
                  <a:pt x="622032" y="6011615"/>
                  <a:pt x="0" y="4792841"/>
                  <a:pt x="0" y="3428789"/>
                </a:cubicBezTo>
                <a:cubicBezTo>
                  <a:pt x="0" y="2064738"/>
                  <a:pt x="622032" y="845963"/>
                  <a:pt x="1597925" y="40623"/>
                </a:cubicBezTo>
                <a:close/>
              </a:path>
            </a:pathLst>
          </a:custGeom>
          <a:solidFill>
            <a:srgbClr val="042478"/>
          </a:solidFill>
        </p:spPr>
        <p:txBody>
          <a:bodyPr wrap="square">
            <a:noAutofit/>
          </a:bodyPr>
          <a:lstStyle>
            <a:lvl1pPr marL="0" indent="0">
              <a:buNone/>
              <a:defRPr sz="200"/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7E879FF-B1C3-4E49-B087-5078BCE6B8AD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rgbClr val="042478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68A622E-5135-4548-9D33-EC5A904DAC01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rgbClr val="042478"/>
                </a:solidFill>
              </a:defRPr>
            </a:lvl1pPr>
          </a:lstStyle>
          <a:p>
            <a:fld id="{E21350B7-B9C6-4D95-8DED-14AC5563525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addin_colorlist" hidden="1">
            <a:extLst>
              <a:ext uri="{FF2B5EF4-FFF2-40B4-BE49-F238E27FC236}">
                <a16:creationId xmlns:a16="http://schemas.microsoft.com/office/drawing/2014/main" id="{526EE899-D5E9-4D5E-880C-C006EB3F14FB}"/>
              </a:ext>
            </a:extLst>
          </p:cNvPr>
          <p:cNvSpPr/>
          <p:nvPr userDrawn="1"/>
        </p:nvSpPr>
        <p:spPr>
          <a:xfrm>
            <a:off x="2430935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/>
              <a:t>clr1, clr2, clr3, clr4</a:t>
            </a:r>
          </a:p>
        </p:txBody>
      </p:sp>
      <p:sp>
        <p:nvSpPr>
          <p:cNvPr id="17" name="addin_colorbox" hidden="1">
            <a:extLst>
              <a:ext uri="{FF2B5EF4-FFF2-40B4-BE49-F238E27FC236}">
                <a16:creationId xmlns:a16="http://schemas.microsoft.com/office/drawing/2014/main" id="{BA1CDBB3-7F0F-4B79-80EB-8B3018AC3374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addin_colorbox</a:t>
            </a:r>
            <a:endParaRPr lang="nb-NO"/>
          </a:p>
        </p:txBody>
      </p:sp>
      <p:sp>
        <p:nvSpPr>
          <p:cNvPr id="18" name="addin_background" hidden="1">
            <a:extLst>
              <a:ext uri="{FF2B5EF4-FFF2-40B4-BE49-F238E27FC236}">
                <a16:creationId xmlns:a16="http://schemas.microsoft.com/office/drawing/2014/main" id="{358D762E-DF76-4AA4-9D0F-6672D7C7FABB}"/>
              </a:ext>
            </a:extLst>
          </p:cNvPr>
          <p:cNvSpPr/>
          <p:nvPr userDrawn="1"/>
        </p:nvSpPr>
        <p:spPr>
          <a:xfrm>
            <a:off x="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addin_background</a:t>
            </a:r>
            <a:endParaRPr lang="nb-NO"/>
          </a:p>
        </p:txBody>
      </p:sp>
      <p:sp>
        <p:nvSpPr>
          <p:cNvPr id="19" name="addin_logo" hidden="1">
            <a:extLst>
              <a:ext uri="{FF2B5EF4-FFF2-40B4-BE49-F238E27FC236}">
                <a16:creationId xmlns:a16="http://schemas.microsoft.com/office/drawing/2014/main" id="{5A17DCCA-A4B0-4CEB-99D6-E36A5526EE97}"/>
              </a:ext>
            </a:extLst>
          </p:cNvPr>
          <p:cNvSpPr/>
          <p:nvPr userDrawn="1"/>
        </p:nvSpPr>
        <p:spPr>
          <a:xfrm>
            <a:off x="7292805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addin_logo</a:t>
            </a:r>
            <a:endParaRPr lang="nb-NO"/>
          </a:p>
        </p:txBody>
      </p:sp>
      <p:sp>
        <p:nvSpPr>
          <p:cNvPr id="20" name="addin_title" hidden="1">
            <a:extLst>
              <a:ext uri="{FF2B5EF4-FFF2-40B4-BE49-F238E27FC236}">
                <a16:creationId xmlns:a16="http://schemas.microsoft.com/office/drawing/2014/main" id="{938C90AB-F710-484A-B299-8D3A7508F977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addin_title</a:t>
            </a:r>
            <a:endParaRPr lang="nb-NO"/>
          </a:p>
        </p:txBody>
      </p:sp>
      <p:sp>
        <p:nvSpPr>
          <p:cNvPr id="21" name="addin_text" hidden="1">
            <a:extLst>
              <a:ext uri="{FF2B5EF4-FFF2-40B4-BE49-F238E27FC236}">
                <a16:creationId xmlns:a16="http://schemas.microsoft.com/office/drawing/2014/main" id="{B11F346B-C3CB-48BC-9185-50A1BB4FF089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addin_text</a:t>
            </a:r>
            <a:endParaRPr lang="nb-NO"/>
          </a:p>
        </p:txBody>
      </p:sp>
      <p:sp>
        <p:nvSpPr>
          <p:cNvPr id="22" name="Title 13">
            <a:extLst>
              <a:ext uri="{FF2B5EF4-FFF2-40B4-BE49-F238E27FC236}">
                <a16:creationId xmlns:a16="http://schemas.microsoft.com/office/drawing/2014/main" id="{F2EC2875-A8E4-4C69-9D40-24A9CCC2F1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13" y="1206151"/>
            <a:ext cx="4695079" cy="1251744"/>
          </a:xfrm>
        </p:spPr>
        <p:txBody>
          <a:bodyPr anchor="t"/>
          <a:lstStyle>
            <a:lvl1pPr>
              <a:lnSpc>
                <a:spcPct val="90000"/>
              </a:lnSpc>
              <a:defRPr>
                <a:solidFill>
                  <a:srgbClr val="042478"/>
                </a:solidFill>
              </a:defRPr>
            </a:lvl1pPr>
          </a:lstStyle>
          <a:p>
            <a:r>
              <a:rPr lang="nb-NO"/>
              <a:t>Klikk for å redigere tittelstil</a:t>
            </a:r>
            <a:endParaRPr lang="en-US"/>
          </a:p>
        </p:txBody>
      </p:sp>
      <p:sp>
        <p:nvSpPr>
          <p:cNvPr id="23" name="Text Placeholder 27">
            <a:extLst>
              <a:ext uri="{FF2B5EF4-FFF2-40B4-BE49-F238E27FC236}">
                <a16:creationId xmlns:a16="http://schemas.microsoft.com/office/drawing/2014/main" id="{C6E809E9-2EE0-4D5E-ABD5-7560E83DF04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15913" y="2819152"/>
            <a:ext cx="4695079" cy="2687638"/>
          </a:xfrm>
        </p:spPr>
        <p:txBody>
          <a:bodyPr/>
          <a:lstStyle>
            <a:lvl1pPr>
              <a:defRPr sz="1400">
                <a:solidFill>
                  <a:srgbClr val="042478"/>
                </a:solidFill>
              </a:defRPr>
            </a:lvl1pPr>
            <a:lvl2pPr>
              <a:defRPr sz="1200">
                <a:solidFill>
                  <a:srgbClr val="042478"/>
                </a:solidFill>
              </a:defRPr>
            </a:lvl2pPr>
            <a:lvl3pPr>
              <a:defRPr sz="1100">
                <a:solidFill>
                  <a:srgbClr val="042478"/>
                </a:solidFill>
              </a:defRPr>
            </a:lvl3pPr>
            <a:lvl4pPr>
              <a:defRPr sz="1000">
                <a:solidFill>
                  <a:srgbClr val="042478"/>
                </a:solidFill>
              </a:defRPr>
            </a:lvl4pPr>
            <a:lvl5pPr>
              <a:defRPr sz="900">
                <a:solidFill>
                  <a:srgbClr val="042478"/>
                </a:solidFill>
              </a:defRPr>
            </a:lvl5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/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05B3895D-1033-44B5-BEE9-FB4C152506AD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 rot="20095499">
            <a:off x="7470934" y="2251972"/>
            <a:ext cx="2477110" cy="5326551"/>
          </a:xfrm>
          <a:prstGeom prst="rect">
            <a:avLst/>
          </a:prstGeom>
          <a:noFill/>
        </p:spPr>
        <p:txBody>
          <a:bodyPr wrap="square">
            <a:noAutofit/>
          </a:bodyPr>
          <a:lstStyle>
            <a:lvl1pPr marL="0" indent="0" algn="ctr">
              <a:buNone/>
              <a:defRPr sz="4400" baseline="0">
                <a:solidFill>
                  <a:schemeClr val="bg1"/>
                </a:solidFill>
              </a:defRPr>
            </a:lvl1pPr>
          </a:lstStyle>
          <a:p>
            <a:br>
              <a:rPr lang="en-US"/>
            </a:br>
            <a:r>
              <a:rPr lang="en-US"/>
              <a:t>Sett inn </a:t>
            </a:r>
            <a:r>
              <a:rPr lang="en-US" err="1"/>
              <a:t>bilde</a:t>
            </a:r>
            <a:r>
              <a:rPr lang="en-US"/>
              <a:t> </a:t>
            </a:r>
            <a:r>
              <a:rPr lang="en-US" err="1"/>
              <a:t>fra</a:t>
            </a:r>
            <a:r>
              <a:rPr lang="en-US"/>
              <a:t> </a:t>
            </a:r>
            <a:r>
              <a:rPr lang="en-US" err="1"/>
              <a:t>meny</a:t>
            </a:r>
            <a:endParaRPr lang="en-US"/>
          </a:p>
        </p:txBody>
      </p:sp>
      <p:sp>
        <p:nvSpPr>
          <p:cNvPr id="65" name="Text Placeholder 64">
            <a:extLst>
              <a:ext uri="{FF2B5EF4-FFF2-40B4-BE49-F238E27FC236}">
                <a16:creationId xmlns:a16="http://schemas.microsoft.com/office/drawing/2014/main" id="{07CB38BD-06CD-4641-A90C-18CE66C56A8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 rot="20087460">
            <a:off x="7250598" y="2087988"/>
            <a:ext cx="2902052" cy="5636684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28" name="Picture Placeholder 31">
            <a:extLst>
              <a:ext uri="{FF2B5EF4-FFF2-40B4-BE49-F238E27FC236}">
                <a16:creationId xmlns:a16="http://schemas.microsoft.com/office/drawing/2014/main" id="{81C825AF-C1C5-44BB-9F0A-1E28516D9E18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 rot="20095499">
            <a:off x="11413087" y="3189250"/>
            <a:ext cx="2480710" cy="5321378"/>
          </a:xfrm>
          <a:prstGeom prst="rect">
            <a:avLst/>
          </a:prstGeom>
          <a:noFill/>
        </p:spPr>
        <p:txBody>
          <a:bodyPr wrap="square">
            <a:noAutofit/>
          </a:bodyPr>
          <a:lstStyle>
            <a:lvl1pPr marL="0" indent="0" algn="ctr">
              <a:buNone/>
              <a:defRPr sz="4400" baseline="0">
                <a:solidFill>
                  <a:schemeClr val="bg1"/>
                </a:solidFill>
              </a:defRPr>
            </a:lvl1pPr>
          </a:lstStyle>
          <a:p>
            <a:br>
              <a:rPr lang="en-US"/>
            </a:br>
            <a:r>
              <a:rPr lang="en-US"/>
              <a:t>Sett inn </a:t>
            </a:r>
            <a:r>
              <a:rPr lang="en-US" err="1"/>
              <a:t>bilde</a:t>
            </a:r>
            <a:r>
              <a:rPr lang="en-US"/>
              <a:t> </a:t>
            </a:r>
            <a:r>
              <a:rPr lang="en-US" err="1"/>
              <a:t>fra</a:t>
            </a:r>
            <a:r>
              <a:rPr lang="en-US"/>
              <a:t> </a:t>
            </a:r>
            <a:r>
              <a:rPr lang="en-US" err="1"/>
              <a:t>meny</a:t>
            </a:r>
            <a:endParaRPr lang="en-US"/>
          </a:p>
        </p:txBody>
      </p:sp>
      <p:sp>
        <p:nvSpPr>
          <p:cNvPr id="26" name="Text Placeholder 64">
            <a:extLst>
              <a:ext uri="{FF2B5EF4-FFF2-40B4-BE49-F238E27FC236}">
                <a16:creationId xmlns:a16="http://schemas.microsoft.com/office/drawing/2014/main" id="{8001664F-BDA3-427D-9F79-FBB525E0DF09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 rot="20087460">
            <a:off x="11194429" y="3019296"/>
            <a:ext cx="2902052" cy="5636684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25" name="Text Placeholder 8">
            <a:extLst>
              <a:ext uri="{FF2B5EF4-FFF2-40B4-BE49-F238E27FC236}">
                <a16:creationId xmlns:a16="http://schemas.microsoft.com/office/drawing/2014/main" id="{79E04B0B-6D10-4EC9-BB96-507F599A1C7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42044" y="5886736"/>
            <a:ext cx="1792828" cy="396000"/>
          </a:xfrm>
          <a:blipFill>
            <a:blip r:embed="rId3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 </a:t>
            </a:r>
          </a:p>
        </p:txBody>
      </p:sp>
      <p:pic>
        <p:nvPicPr>
          <p:cNvPr id="30" name="logo_blaa" hidden="1">
            <a:extLst>
              <a:ext uri="{FF2B5EF4-FFF2-40B4-BE49-F238E27FC236}">
                <a16:creationId xmlns:a16="http://schemas.microsoft.com/office/drawing/2014/main" id="{76DDABEB-69DF-4DA8-8D89-021669F1B48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043" y="5886736"/>
            <a:ext cx="1792828" cy="396000"/>
          </a:xfrm>
          <a:prstGeom prst="rect">
            <a:avLst/>
          </a:prstGeom>
        </p:spPr>
      </p:pic>
      <p:pic>
        <p:nvPicPr>
          <p:cNvPr id="31" name="logo_hvit" descr="Et bilde som inneholder tekst, utklipp&#10;&#10;Automatisk generert beskrivelse" hidden="1">
            <a:extLst>
              <a:ext uri="{FF2B5EF4-FFF2-40B4-BE49-F238E27FC236}">
                <a16:creationId xmlns:a16="http://schemas.microsoft.com/office/drawing/2014/main" id="{39E8CAB6-DFBA-4104-90AC-7D5F07071D92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043" y="5886736"/>
            <a:ext cx="1792828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491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3.33333E-6 L -0.0625 -0.2388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25" y="-11944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625 -0.23889 " pathEditMode="relative" ptsTypes="AA">
                                      <p:cBhvr>
                                        <p:cTn id="8" dur="2000" fill="hold"/>
                                        <p:tgtEl>
                                          <p:spTgt spid="65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625 -0.23889 " pathEditMode="relative" ptsTypes="AA">
                                      <p:cBhvr>
                                        <p:cTn id="10" dur="2000" fill="hold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7.40741E-7 L -0.0625 -0.23889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25" y="-11944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625 -0.23889 " pathEditMode="relative" ptsTypes="AA">
                                      <p:cBhvr>
                                        <p:cTn id="14" dur="2000" fill="hold"/>
                                        <p:tgtEl>
                                          <p:spTgt spid="26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625 -0.23889 " pathEditMode="relative" ptsTypes="AA">
                                      <p:cBhvr>
                                        <p:cTn id="18" dur="20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65" grpId="0" uiExpand="1" build="p" animBg="1">
        <p:tmplLst>
          <p:tmpl>
            <p:tnLst>
              <p:par>
                <p:cTn presetID="0" presetClass="path" presetSubtype="0" accel="50000" decel="50000" fill="hold" nodeType="withEffect">
                  <p:stCondLst>
                    <p:cond delay="0"/>
                  </p:stCondLst>
                  <p:childTnLst>
                    <p:animMotion origin="layout" path="M 0 0 L -0.0625 -0.23889 " pathEditMode="relative" ptsTypes="AA">
                      <p:cBhvr>
                        <p:cTn dur="2000" fill="hold"/>
                        <p:tgtEl>
                          <p:spTgt spid="65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</p:animMotion>
                  </p:childTnLst>
                </p:cTn>
              </p:par>
            </p:tnLst>
          </p:tmpl>
          <p:tmpl lvl="1">
            <p:tnLst>
              <p:par>
                <p:cTn presetID="0" presetClass="path" presetSubtype="0" accel="50000" decel="50000" fill="hold" nodeType="withEffect">
                  <p:stCondLst>
                    <p:cond delay="0"/>
                  </p:stCondLst>
                  <p:childTnLst>
                    <p:animMotion origin="layout" path="M 0 0 L -0.0625 -0.23889 " pathEditMode="relative" ptsTypes="AA">
                      <p:cBhvr>
                        <p:cTn dur="2000" fill="hold"/>
                        <p:tgtEl>
                          <p:spTgt spid="65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</p:animMotion>
                  </p:childTnLst>
                </p:cTn>
              </p:par>
            </p:tnLst>
          </p:tmpl>
        </p:tmplLst>
      </p:bldP>
      <p:bldP spid="28" grpId="0"/>
      <p:bldP spid="26" grpId="0" build="p" animBg="1">
        <p:tmplLst>
          <p:tmpl>
            <p:tnLst>
              <p:par>
                <p:cTn presetID="0" presetClass="path" presetSubtype="0" accel="50000" decel="50000" fill="hold" nodeType="withEffect">
                  <p:stCondLst>
                    <p:cond delay="0"/>
                  </p:stCondLst>
                  <p:childTnLst>
                    <p:animMotion origin="layout" path="M 0 0 L -0.0625 -0.23889 " pathEditMode="relative" ptsTypes="AA">
                      <p:cBhvr>
                        <p:cTn dur="2000" fill="hold"/>
                        <p:tgtEl>
                          <p:spTgt spid="26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</p:animMotion>
                  </p:childTnLst>
                </p:cTn>
              </p:par>
            </p:tnLst>
          </p:tmpl>
          <p:tmpl lvl="1">
            <p:tnLst>
              <p:par>
                <p:cTn presetID="0" presetClass="path" presetSubtype="0" accel="50000" decel="50000" fill="hold" nodeType="clickEffect">
                  <p:stCondLst>
                    <p:cond delay="0"/>
                  </p:stCondLst>
                  <p:childTnLst>
                    <p:animMotion origin="layout" path="M 0 0 L -0.0625 -0.23889 " pathEditMode="relative" ptsTypes="AA">
                      <p:cBhvr>
                        <p:cTn dur="2000" fill="hold"/>
                        <p:tgtEl>
                          <p:spTgt spid="26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</p:animMotion>
                  </p:childTnLst>
                </p:cTn>
              </p:par>
            </p:tnLst>
          </p:tmpl>
        </p:tmplLst>
      </p:bldP>
    </p:bld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c (Animasjon)">
    <p:bg>
      <p:bgPr>
        <a:solidFill>
          <a:srgbClr val="F8E9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4A80CED5-AB6B-4994-B3E6-B97FBE16A80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096002" y="1"/>
            <a:ext cx="6095999" cy="6857998"/>
          </a:xfrm>
          <a:custGeom>
            <a:avLst/>
            <a:gdLst>
              <a:gd name="connsiteX0" fmla="*/ 1649621 w 6095999"/>
              <a:gd name="connsiteY0" fmla="*/ 0 h 6857998"/>
              <a:gd name="connsiteX1" fmla="*/ 6095999 w 6095999"/>
              <a:gd name="connsiteY1" fmla="*/ 0 h 6857998"/>
              <a:gd name="connsiteX2" fmla="*/ 6095999 w 6095999"/>
              <a:gd name="connsiteY2" fmla="*/ 6857998 h 6857998"/>
              <a:gd name="connsiteX3" fmla="*/ 1650155 w 6095999"/>
              <a:gd name="connsiteY3" fmla="*/ 6857998 h 6857998"/>
              <a:gd name="connsiteX4" fmla="*/ 1597925 w 6095999"/>
              <a:gd name="connsiteY4" fmla="*/ 6816955 h 6857998"/>
              <a:gd name="connsiteX5" fmla="*/ 0 w 6095999"/>
              <a:gd name="connsiteY5" fmla="*/ 3428789 h 6857998"/>
              <a:gd name="connsiteX6" fmla="*/ 1597925 w 6095999"/>
              <a:gd name="connsiteY6" fmla="*/ 40623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5999" h="6857998">
                <a:moveTo>
                  <a:pt x="1649621" y="0"/>
                </a:moveTo>
                <a:lnTo>
                  <a:pt x="6095999" y="0"/>
                </a:lnTo>
                <a:lnTo>
                  <a:pt x="6095999" y="6857998"/>
                </a:lnTo>
                <a:lnTo>
                  <a:pt x="1650155" y="6857998"/>
                </a:lnTo>
                <a:lnTo>
                  <a:pt x="1597925" y="6816955"/>
                </a:lnTo>
                <a:cubicBezTo>
                  <a:pt x="622032" y="6011615"/>
                  <a:pt x="0" y="4792841"/>
                  <a:pt x="0" y="3428789"/>
                </a:cubicBezTo>
                <a:cubicBezTo>
                  <a:pt x="0" y="2064738"/>
                  <a:pt x="622032" y="845963"/>
                  <a:pt x="1597925" y="40623"/>
                </a:cubicBezTo>
                <a:close/>
              </a:path>
            </a:pathLst>
          </a:custGeom>
          <a:solidFill>
            <a:srgbClr val="042478"/>
          </a:solidFill>
        </p:spPr>
        <p:txBody>
          <a:bodyPr wrap="square">
            <a:noAutofit/>
          </a:bodyPr>
          <a:lstStyle>
            <a:lvl1pPr marL="0" indent="0">
              <a:buNone/>
              <a:defRPr sz="200"/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7E879FF-B1C3-4E49-B087-5078BCE6B8AD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rgbClr val="042478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68A622E-5135-4548-9D33-EC5A904DAC01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rgbClr val="042478"/>
                </a:solidFill>
              </a:defRPr>
            </a:lvl1pPr>
          </a:lstStyle>
          <a:p>
            <a:fld id="{E21350B7-B9C6-4D95-8DED-14AC5563525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addin_colorlist" hidden="1">
            <a:extLst>
              <a:ext uri="{FF2B5EF4-FFF2-40B4-BE49-F238E27FC236}">
                <a16:creationId xmlns:a16="http://schemas.microsoft.com/office/drawing/2014/main" id="{526EE899-D5E9-4D5E-880C-C006EB3F14FB}"/>
              </a:ext>
            </a:extLst>
          </p:cNvPr>
          <p:cNvSpPr/>
          <p:nvPr userDrawn="1"/>
        </p:nvSpPr>
        <p:spPr>
          <a:xfrm>
            <a:off x="2430935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/>
              <a:t>clr1, clr2, clr3, clr4</a:t>
            </a:r>
          </a:p>
        </p:txBody>
      </p:sp>
      <p:sp>
        <p:nvSpPr>
          <p:cNvPr id="17" name="addin_colorbox" hidden="1">
            <a:extLst>
              <a:ext uri="{FF2B5EF4-FFF2-40B4-BE49-F238E27FC236}">
                <a16:creationId xmlns:a16="http://schemas.microsoft.com/office/drawing/2014/main" id="{BA1CDBB3-7F0F-4B79-80EB-8B3018AC3374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addin_colorbox</a:t>
            </a:r>
            <a:endParaRPr lang="nb-NO"/>
          </a:p>
        </p:txBody>
      </p:sp>
      <p:sp>
        <p:nvSpPr>
          <p:cNvPr id="18" name="addin_background" hidden="1">
            <a:extLst>
              <a:ext uri="{FF2B5EF4-FFF2-40B4-BE49-F238E27FC236}">
                <a16:creationId xmlns:a16="http://schemas.microsoft.com/office/drawing/2014/main" id="{358D762E-DF76-4AA4-9D0F-6672D7C7FABB}"/>
              </a:ext>
            </a:extLst>
          </p:cNvPr>
          <p:cNvSpPr/>
          <p:nvPr userDrawn="1"/>
        </p:nvSpPr>
        <p:spPr>
          <a:xfrm>
            <a:off x="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addin_background</a:t>
            </a:r>
            <a:endParaRPr lang="nb-NO"/>
          </a:p>
        </p:txBody>
      </p:sp>
      <p:sp>
        <p:nvSpPr>
          <p:cNvPr id="19" name="addin_logo" hidden="1">
            <a:extLst>
              <a:ext uri="{FF2B5EF4-FFF2-40B4-BE49-F238E27FC236}">
                <a16:creationId xmlns:a16="http://schemas.microsoft.com/office/drawing/2014/main" id="{5A17DCCA-A4B0-4CEB-99D6-E36A5526EE97}"/>
              </a:ext>
            </a:extLst>
          </p:cNvPr>
          <p:cNvSpPr/>
          <p:nvPr userDrawn="1"/>
        </p:nvSpPr>
        <p:spPr>
          <a:xfrm>
            <a:off x="7292805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addin_logo</a:t>
            </a:r>
            <a:endParaRPr lang="nb-NO"/>
          </a:p>
        </p:txBody>
      </p:sp>
      <p:sp>
        <p:nvSpPr>
          <p:cNvPr id="20" name="addin_title" hidden="1">
            <a:extLst>
              <a:ext uri="{FF2B5EF4-FFF2-40B4-BE49-F238E27FC236}">
                <a16:creationId xmlns:a16="http://schemas.microsoft.com/office/drawing/2014/main" id="{938C90AB-F710-484A-B299-8D3A7508F977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addin_title</a:t>
            </a:r>
            <a:endParaRPr lang="nb-NO"/>
          </a:p>
        </p:txBody>
      </p:sp>
      <p:sp>
        <p:nvSpPr>
          <p:cNvPr id="21" name="addin_text" hidden="1">
            <a:extLst>
              <a:ext uri="{FF2B5EF4-FFF2-40B4-BE49-F238E27FC236}">
                <a16:creationId xmlns:a16="http://schemas.microsoft.com/office/drawing/2014/main" id="{B11F346B-C3CB-48BC-9185-50A1BB4FF089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addin_text</a:t>
            </a:r>
            <a:endParaRPr lang="nb-NO"/>
          </a:p>
        </p:txBody>
      </p:sp>
      <p:sp>
        <p:nvSpPr>
          <p:cNvPr id="22" name="Title 13">
            <a:extLst>
              <a:ext uri="{FF2B5EF4-FFF2-40B4-BE49-F238E27FC236}">
                <a16:creationId xmlns:a16="http://schemas.microsoft.com/office/drawing/2014/main" id="{F2EC2875-A8E4-4C69-9D40-24A9CCC2F1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13" y="1206151"/>
            <a:ext cx="4695079" cy="1251744"/>
          </a:xfrm>
        </p:spPr>
        <p:txBody>
          <a:bodyPr anchor="t"/>
          <a:lstStyle>
            <a:lvl1pPr>
              <a:lnSpc>
                <a:spcPct val="90000"/>
              </a:lnSpc>
              <a:defRPr>
                <a:solidFill>
                  <a:srgbClr val="042478"/>
                </a:solidFill>
              </a:defRPr>
            </a:lvl1pPr>
          </a:lstStyle>
          <a:p>
            <a:r>
              <a:rPr lang="nb-NO"/>
              <a:t>Klikk for å redigere tittelstil</a:t>
            </a:r>
            <a:endParaRPr lang="en-US"/>
          </a:p>
        </p:txBody>
      </p:sp>
      <p:sp>
        <p:nvSpPr>
          <p:cNvPr id="23" name="Text Placeholder 27">
            <a:extLst>
              <a:ext uri="{FF2B5EF4-FFF2-40B4-BE49-F238E27FC236}">
                <a16:creationId xmlns:a16="http://schemas.microsoft.com/office/drawing/2014/main" id="{C6E809E9-2EE0-4D5E-ABD5-7560E83DF04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15913" y="2819152"/>
            <a:ext cx="4695079" cy="2687638"/>
          </a:xfrm>
        </p:spPr>
        <p:txBody>
          <a:bodyPr/>
          <a:lstStyle>
            <a:lvl1pPr>
              <a:defRPr sz="1400">
                <a:solidFill>
                  <a:srgbClr val="042478"/>
                </a:solidFill>
              </a:defRPr>
            </a:lvl1pPr>
            <a:lvl2pPr>
              <a:defRPr sz="1200">
                <a:solidFill>
                  <a:srgbClr val="042478"/>
                </a:solidFill>
              </a:defRPr>
            </a:lvl2pPr>
            <a:lvl3pPr>
              <a:defRPr sz="1100">
                <a:solidFill>
                  <a:srgbClr val="042478"/>
                </a:solidFill>
              </a:defRPr>
            </a:lvl3pPr>
            <a:lvl4pPr>
              <a:defRPr sz="1000">
                <a:solidFill>
                  <a:srgbClr val="042478"/>
                </a:solidFill>
              </a:defRPr>
            </a:lvl4pPr>
            <a:lvl5pPr>
              <a:defRPr sz="900">
                <a:solidFill>
                  <a:srgbClr val="042478"/>
                </a:solidFill>
              </a:defRPr>
            </a:lvl5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/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2EDD01A2-4366-4D2C-A0E7-B1B95B71D09E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844477" y="1750446"/>
            <a:ext cx="5995752" cy="4935260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24" name="Picture Placeholder 31">
            <a:extLst>
              <a:ext uri="{FF2B5EF4-FFF2-40B4-BE49-F238E27FC236}">
                <a16:creationId xmlns:a16="http://schemas.microsoft.com/office/drawing/2014/main" id="{26E0B4AE-3913-4C0F-A569-2625D1C2CEE1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 rot="21127143">
            <a:off x="7230274" y="2275124"/>
            <a:ext cx="5097572" cy="2882167"/>
          </a:xfrm>
          <a:prstGeom prst="rect">
            <a:avLst/>
          </a:prstGeom>
          <a:noFill/>
        </p:spPr>
        <p:txBody>
          <a:bodyPr wrap="square">
            <a:noAutofit/>
          </a:bodyPr>
          <a:lstStyle>
            <a:lvl1pPr marL="0" indent="0" algn="ctr">
              <a:buNone/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Sett inn </a:t>
            </a:r>
            <a:r>
              <a:rPr lang="en-US" err="1"/>
              <a:t>bilde</a:t>
            </a:r>
            <a:r>
              <a:rPr lang="en-US"/>
              <a:t> </a:t>
            </a:r>
            <a:r>
              <a:rPr lang="en-US" err="1"/>
              <a:t>fra</a:t>
            </a:r>
            <a:r>
              <a:rPr lang="en-US"/>
              <a:t> </a:t>
            </a:r>
            <a:r>
              <a:rPr lang="en-US" err="1"/>
              <a:t>meny</a:t>
            </a:r>
            <a:r>
              <a:rPr lang="en-US"/>
              <a:t>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7622D3-E2C3-498F-9799-B2CB374E63AD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525569" y="5636682"/>
            <a:ext cx="3947160" cy="646518"/>
          </a:xfrm>
          <a:blipFill>
            <a:blip r:embed="rId3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CCB4E4-C2B8-4505-B3B2-E7A16D1D597F}"/>
              </a:ext>
            </a:extLst>
          </p:cNvPr>
          <p:cNvSpPr txBox="1"/>
          <p:nvPr userDrawn="1"/>
        </p:nvSpPr>
        <p:spPr>
          <a:xfrm>
            <a:off x="6821714" y="2445657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B9D396-4FA5-4E05-AA33-A3B2F34FDFD0}"/>
              </a:ext>
            </a:extLst>
          </p:cNvPr>
          <p:cNvSpPr txBox="1"/>
          <p:nvPr userDrawn="1"/>
        </p:nvSpPr>
        <p:spPr>
          <a:xfrm>
            <a:off x="6778171" y="2685142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65075B-279A-49F7-9EF7-C440206021BF}"/>
              </a:ext>
            </a:extLst>
          </p:cNvPr>
          <p:cNvSpPr txBox="1"/>
          <p:nvPr userDrawn="1"/>
        </p:nvSpPr>
        <p:spPr>
          <a:xfrm>
            <a:off x="6778171" y="2685142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1D69F34-0256-46BB-95B6-72F3160484E5}"/>
              </a:ext>
            </a:extLst>
          </p:cNvPr>
          <p:cNvSpPr txBox="1"/>
          <p:nvPr userDrawn="1"/>
        </p:nvSpPr>
        <p:spPr>
          <a:xfrm>
            <a:off x="5054535" y="-24384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26" name="Text Placeholder 8">
            <a:extLst>
              <a:ext uri="{FF2B5EF4-FFF2-40B4-BE49-F238E27FC236}">
                <a16:creationId xmlns:a16="http://schemas.microsoft.com/office/drawing/2014/main" id="{5798462A-FDC9-4067-81E1-BA3C406CDC5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42044" y="5886736"/>
            <a:ext cx="1792828" cy="396000"/>
          </a:xfrm>
          <a:blipFill>
            <a:blip r:embed="rId4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 </a:t>
            </a:r>
          </a:p>
        </p:txBody>
      </p:sp>
      <p:pic>
        <p:nvPicPr>
          <p:cNvPr id="29" name="logo_blaa" hidden="1">
            <a:extLst>
              <a:ext uri="{FF2B5EF4-FFF2-40B4-BE49-F238E27FC236}">
                <a16:creationId xmlns:a16="http://schemas.microsoft.com/office/drawing/2014/main" id="{4D0E0673-8164-49FC-8D1D-713CB129E11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043" y="5886736"/>
            <a:ext cx="1792828" cy="396000"/>
          </a:xfrm>
          <a:prstGeom prst="rect">
            <a:avLst/>
          </a:prstGeom>
        </p:spPr>
      </p:pic>
      <p:pic>
        <p:nvPicPr>
          <p:cNvPr id="30" name="logo_hvit" descr="Et bilde som inneholder tekst, utklipp&#10;&#10;Automatisk generert beskrivelse" hidden="1">
            <a:extLst>
              <a:ext uri="{FF2B5EF4-FFF2-40B4-BE49-F238E27FC236}">
                <a16:creationId xmlns:a16="http://schemas.microsoft.com/office/drawing/2014/main" id="{B66FD34C-DE32-4DA4-8721-25D6C9F572F6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043" y="5886736"/>
            <a:ext cx="1792828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365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3437 -0.14167 " pathEditMode="relative" ptsTypes="AA">
                                      <p:cBhvr>
                                        <p:cTn id="6" dur="2000" fill="hold"/>
                                        <p:tgtEl>
                                          <p:spTgt spid="25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3437 -0.14167 " pathEditMode="relative" ptsTypes="AA">
                                      <p:cBhvr>
                                        <p:cTn id="8" dur="20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1.85185E-6 L -0.03437 -0.14167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19" y="-7083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8789 0.17593 L 4.58333E-6 -1.48148E-6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284" y="-9051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7383 0.10393 L 0.24388 0.20069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03" y="483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build="p" animBg="1">
        <p:tmplLst>
          <p:tmpl>
            <p:tnLst>
              <p:par>
                <p:cTn presetID="0" presetClass="path" presetSubtype="0" accel="50000" decel="50000" fill="hold" nodeType="withEffect">
                  <p:stCondLst>
                    <p:cond delay="0"/>
                  </p:stCondLst>
                  <p:childTnLst>
                    <p:animMotion origin="layout" path="M 0 0 L -0.03437 -0.14167 " pathEditMode="relative" ptsTypes="AA">
                      <p:cBhvr>
                        <p:cTn dur="2000" fill="hold"/>
                        <p:tgtEl>
                          <p:spTgt spid="25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</p:animMotion>
                  </p:childTnLst>
                </p:cTn>
              </p:par>
            </p:tnLst>
          </p:tmpl>
          <p:tmpl lvl="1">
            <p:tnLst>
              <p:par>
                <p:cTn presetID="0" presetClass="path" presetSubtype="0" accel="50000" decel="50000" fill="hold" nodeType="withEffect">
                  <p:stCondLst>
                    <p:cond delay="0"/>
                  </p:stCondLst>
                  <p:childTnLst>
                    <p:animMotion origin="layout" path="M 0 0 L -0.03437 -0.14167 " pathEditMode="relative" ptsTypes="AA">
                      <p:cBhvr>
                        <p:cTn dur="2000" fill="hold"/>
                        <p:tgtEl>
                          <p:spTgt spid="25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</p:animMotion>
                  </p:childTnLst>
                </p:cTn>
              </p:par>
            </p:tnLst>
          </p:tmpl>
        </p:tmplLst>
      </p:bldP>
      <p:bldP spid="24" grpId="0"/>
      <p:bldP spid="3" grpId="0" uiExpand="1" build="p" animBg="1">
        <p:tmplLst>
          <p:tmpl>
            <p:tnLst>
              <p:par>
                <p:cTn presetID="42" presetClass="path" presetSubtype="0" accel="50000" decel="50000" fill="hold" nodeType="withEffect">
                  <p:stCondLst>
                    <p:cond delay="0"/>
                  </p:stCondLst>
                  <p:childTnLst>
                    <p:animMotion origin="layout" path="M 0.08789 0.17593 L 4.58333E-6 -1.48148E-6 " pathEditMode="relative" rAng="0" ptsTypes="AA">
                      <p:cBhvr>
                        <p:cTn dur="2000" fill="hold"/>
                        <p:tgtEl>
                          <p:spTgt spid="3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-4284" y="-9051"/>
                    </p:animMotion>
                  </p:childTnLst>
                </p:cTn>
              </p:par>
            </p:tnLst>
          </p:tmpl>
          <p:tmpl lvl="1">
            <p:tnLst>
              <p:par>
                <p:cTn presetID="42" presetClass="path" presetSubtype="0" accel="50000" decel="50000" fill="hold" nodeType="withEffect">
                  <p:stCondLst>
                    <p:cond delay="0"/>
                  </p:stCondLst>
                  <p:childTnLst>
                    <p:animMotion origin="layout" path="M 0.17383 0.10393 L 0.24388 0.20069 " pathEditMode="relative" rAng="0" ptsTypes="AA">
                      <p:cBhvr>
                        <p:cTn dur="2000" fill="hold"/>
                        <p:tgtEl>
                          <p:spTgt spid="3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3503" y="4838"/>
                    </p:animMotion>
                  </p:childTnLst>
                </p:cTn>
              </p:par>
            </p:tnLst>
          </p:tmpl>
        </p:tmplLst>
      </p:bldP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276A6F-7BBA-A546-9FEA-1E45307757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306B080-BC4F-ED44-91E2-3D5F4A86F1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4C644F-9024-6C4F-999A-012EB7F599FB}" type="datetimeFigureOut">
              <a:rPr lang="en-NO" smtClean="0"/>
              <a:t>10/13/2022</a:t>
            </a:fld>
            <a:endParaRPr lang="en-N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CCCAF3-C1C9-3246-99B3-8A934B60CE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654EEA-C72A-1A49-8F2E-50012D83A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5D25-C9BA-144E-AC27-BBCA1F93DB98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206672295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nhold  ">
    <p:bg>
      <p:bgPr>
        <a:solidFill>
          <a:srgbClr val="FFF9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C3D015-6959-4408-9BF2-878E984CDA0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127625" y="0"/>
            <a:ext cx="7064375" cy="6858000"/>
          </a:xfrm>
          <a:solidFill>
            <a:srgbClr val="001032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7E879FF-B1C3-4E49-B087-5078BCE6B8AD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68A622E-5135-4548-9D33-EC5A904DAC01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21350B7-B9C6-4D95-8DED-14AC5563525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4E92E13-E931-494C-96DF-4A2421B6FE9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 flipH="1">
            <a:off x="4381497" y="4038600"/>
            <a:ext cx="7810497" cy="2819400"/>
          </a:xfrm>
          <a:custGeom>
            <a:avLst/>
            <a:gdLst>
              <a:gd name="connsiteX0" fmla="*/ 6007097 w 7810497"/>
              <a:gd name="connsiteY0" fmla="*/ 0 h 2819400"/>
              <a:gd name="connsiteX1" fmla="*/ 0 w 7810497"/>
              <a:gd name="connsiteY1" fmla="*/ 0 h 2819400"/>
              <a:gd name="connsiteX2" fmla="*/ 0 w 7810497"/>
              <a:gd name="connsiteY2" fmla="*/ 2819400 h 2819400"/>
              <a:gd name="connsiteX3" fmla="*/ 7810497 w 7810497"/>
              <a:gd name="connsiteY3" fmla="*/ 2819400 h 2819400"/>
              <a:gd name="connsiteX4" fmla="*/ 7810497 w 7810497"/>
              <a:gd name="connsiteY4" fmla="*/ 1803400 h 2819400"/>
              <a:gd name="connsiteX5" fmla="*/ 6007097 w 7810497"/>
              <a:gd name="connsiteY5" fmla="*/ 0 h 2819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810497" h="2819400">
                <a:moveTo>
                  <a:pt x="6007097" y="0"/>
                </a:moveTo>
                <a:lnTo>
                  <a:pt x="0" y="0"/>
                </a:lnTo>
                <a:lnTo>
                  <a:pt x="0" y="2819400"/>
                </a:lnTo>
                <a:lnTo>
                  <a:pt x="7810497" y="2819400"/>
                </a:lnTo>
                <a:lnTo>
                  <a:pt x="7810497" y="1803400"/>
                </a:lnTo>
                <a:cubicBezTo>
                  <a:pt x="7810497" y="807410"/>
                  <a:pt x="7003087" y="0"/>
                  <a:pt x="6007097" y="0"/>
                </a:cubicBezTo>
                <a:close/>
              </a:path>
            </a:pathLst>
          </a:custGeom>
          <a:solidFill>
            <a:srgbClr val="C3C2DC"/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  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11ACC01-A937-4271-A7CA-BDC2D6D394D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382641" y="5041029"/>
            <a:ext cx="1766888" cy="986907"/>
          </a:xfrm>
        </p:spPr>
        <p:txBody>
          <a:bodyPr/>
          <a:lstStyle>
            <a:lvl1pPr marL="0" indent="0">
              <a:buNone/>
              <a:defRPr sz="1000">
                <a:solidFill>
                  <a:srgbClr val="00207D"/>
                </a:solidFill>
              </a:defRPr>
            </a:lvl1pPr>
            <a:lvl2pPr>
              <a:defRPr>
                <a:solidFill>
                  <a:srgbClr val="00207D"/>
                </a:solidFill>
              </a:defRPr>
            </a:lvl2pPr>
            <a:lvl3pPr>
              <a:defRPr>
                <a:solidFill>
                  <a:srgbClr val="00207D"/>
                </a:solidFill>
              </a:defRPr>
            </a:lvl3pPr>
            <a:lvl4pPr>
              <a:defRPr>
                <a:solidFill>
                  <a:srgbClr val="00207D"/>
                </a:solidFill>
              </a:defRPr>
            </a:lvl4pPr>
            <a:lvl5pPr>
              <a:defRPr>
                <a:solidFill>
                  <a:srgbClr val="00207D"/>
                </a:solidFill>
              </a:defRPr>
            </a:lvl5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F18881BF-E0C4-4F83-92BC-7EBBFFDC8E5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382641" y="4611460"/>
            <a:ext cx="1766888" cy="338741"/>
          </a:xfrm>
        </p:spPr>
        <p:txBody>
          <a:bodyPr anchor="b"/>
          <a:lstStyle>
            <a:lvl1pPr marL="0" indent="0">
              <a:buNone/>
              <a:defRPr sz="1400">
                <a:solidFill>
                  <a:srgbClr val="00207D"/>
                </a:solidFill>
                <a:latin typeface="SpareBank 1 Medium" panose="020B0500030000000000" pitchFamily="34" charset="0"/>
              </a:defRPr>
            </a:lvl1pPr>
          </a:lstStyle>
          <a:p>
            <a:pPr lvl="0"/>
            <a:r>
              <a:rPr lang="en-US" err="1"/>
              <a:t>Mellomtittel</a:t>
            </a:r>
            <a:endParaRPr lang="en-US"/>
          </a:p>
        </p:txBody>
      </p:sp>
      <p:sp>
        <p:nvSpPr>
          <p:cNvPr id="18" name="Title 13">
            <a:extLst>
              <a:ext uri="{FF2B5EF4-FFF2-40B4-BE49-F238E27FC236}">
                <a16:creationId xmlns:a16="http://schemas.microsoft.com/office/drawing/2014/main" id="{C46AD3B1-167D-4395-A447-CD474FECC1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6704" y="234155"/>
            <a:ext cx="3828245" cy="553998"/>
          </a:xfrm>
        </p:spPr>
        <p:txBody>
          <a:bodyPr anchor="ctr"/>
          <a:lstStyle>
            <a:lvl1pPr>
              <a:lnSpc>
                <a:spcPct val="90000"/>
              </a:lnSpc>
              <a:defRPr>
                <a:solidFill>
                  <a:srgbClr val="00207D"/>
                </a:solidFill>
              </a:defRPr>
            </a:lvl1pPr>
          </a:lstStyle>
          <a:p>
            <a:r>
              <a:rPr lang="en-US" err="1"/>
              <a:t>Tittel</a:t>
            </a:r>
            <a:endParaRPr lang="en-US"/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9EE6D194-429B-4CF9-A25A-D35D88FBF5E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15913" y="909186"/>
            <a:ext cx="3829036" cy="430887"/>
          </a:xfr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rgbClr val="00207D"/>
                </a:solidFill>
              </a:defRPr>
            </a:lvl1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77A88A4F-5ACA-4E7F-97B6-8D5BFDDB038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424801" y="5041029"/>
            <a:ext cx="1766888" cy="986907"/>
          </a:xfrm>
        </p:spPr>
        <p:txBody>
          <a:bodyPr/>
          <a:lstStyle>
            <a:lvl1pPr marL="0" indent="0">
              <a:buNone/>
              <a:defRPr sz="1000">
                <a:solidFill>
                  <a:srgbClr val="00207D"/>
                </a:solidFill>
              </a:defRPr>
            </a:lvl1pPr>
            <a:lvl2pPr>
              <a:defRPr>
                <a:solidFill>
                  <a:srgbClr val="00207D"/>
                </a:solidFill>
              </a:defRPr>
            </a:lvl2pPr>
            <a:lvl3pPr>
              <a:defRPr>
                <a:solidFill>
                  <a:srgbClr val="00207D"/>
                </a:solidFill>
              </a:defRPr>
            </a:lvl3pPr>
            <a:lvl4pPr>
              <a:defRPr>
                <a:solidFill>
                  <a:srgbClr val="00207D"/>
                </a:solidFill>
              </a:defRPr>
            </a:lvl4pPr>
            <a:lvl5pPr>
              <a:defRPr>
                <a:solidFill>
                  <a:srgbClr val="00207D"/>
                </a:solidFill>
              </a:defRPr>
            </a:lvl5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16" name="Text Placeholder 18">
            <a:extLst>
              <a:ext uri="{FF2B5EF4-FFF2-40B4-BE49-F238E27FC236}">
                <a16:creationId xmlns:a16="http://schemas.microsoft.com/office/drawing/2014/main" id="{199A3D1D-B068-40B9-94DE-750DA43F6A1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424801" y="4611460"/>
            <a:ext cx="1766888" cy="338741"/>
          </a:xfrm>
        </p:spPr>
        <p:txBody>
          <a:bodyPr anchor="b"/>
          <a:lstStyle>
            <a:lvl1pPr marL="0" indent="0">
              <a:buNone/>
              <a:defRPr sz="1400">
                <a:solidFill>
                  <a:srgbClr val="00207D"/>
                </a:solidFill>
                <a:latin typeface="SpareBank 1 Medium" panose="020B0500030000000000" pitchFamily="34" charset="0"/>
              </a:defRPr>
            </a:lvl1pPr>
          </a:lstStyle>
          <a:p>
            <a:pPr lvl="0"/>
            <a:r>
              <a:rPr lang="en-US" err="1"/>
              <a:t>Mellomtittel</a:t>
            </a:r>
            <a:endParaRPr lang="en-US"/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AF12E05B-349E-468D-89CE-BFB1E0530AB7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9428236" y="5041029"/>
            <a:ext cx="1766888" cy="986907"/>
          </a:xfrm>
        </p:spPr>
        <p:txBody>
          <a:bodyPr/>
          <a:lstStyle>
            <a:lvl1pPr marL="0" indent="0">
              <a:buNone/>
              <a:defRPr sz="1000">
                <a:solidFill>
                  <a:srgbClr val="00207D"/>
                </a:solidFill>
              </a:defRPr>
            </a:lvl1pPr>
            <a:lvl2pPr>
              <a:defRPr>
                <a:solidFill>
                  <a:srgbClr val="00207D"/>
                </a:solidFill>
              </a:defRPr>
            </a:lvl2pPr>
            <a:lvl3pPr>
              <a:defRPr>
                <a:solidFill>
                  <a:srgbClr val="00207D"/>
                </a:solidFill>
              </a:defRPr>
            </a:lvl3pPr>
            <a:lvl4pPr>
              <a:defRPr>
                <a:solidFill>
                  <a:srgbClr val="00207D"/>
                </a:solidFill>
              </a:defRPr>
            </a:lvl4pPr>
            <a:lvl5pPr>
              <a:defRPr>
                <a:solidFill>
                  <a:srgbClr val="00207D"/>
                </a:solidFill>
              </a:defRPr>
            </a:lvl5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21" name="Text Placeholder 18">
            <a:extLst>
              <a:ext uri="{FF2B5EF4-FFF2-40B4-BE49-F238E27FC236}">
                <a16:creationId xmlns:a16="http://schemas.microsoft.com/office/drawing/2014/main" id="{B8ED6D48-CFEA-4D2F-80DC-CBDA51FDD93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428236" y="4611460"/>
            <a:ext cx="1766888" cy="338741"/>
          </a:xfrm>
        </p:spPr>
        <p:txBody>
          <a:bodyPr anchor="b"/>
          <a:lstStyle>
            <a:lvl1pPr marL="0" indent="0">
              <a:buNone/>
              <a:defRPr sz="1400">
                <a:solidFill>
                  <a:srgbClr val="00207D"/>
                </a:solidFill>
                <a:latin typeface="SpareBank 1 Medium" panose="020B0500030000000000" pitchFamily="34" charset="0"/>
              </a:defRPr>
            </a:lvl1pPr>
          </a:lstStyle>
          <a:p>
            <a:pPr lvl="0"/>
            <a:r>
              <a:rPr lang="en-US" err="1"/>
              <a:t>Mellomtittel</a:t>
            </a:r>
            <a:endParaRPr lang="en-US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91AA2C9-234E-4CCE-ABF3-86C69A1A96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6024" y="2249281"/>
            <a:ext cx="3438925" cy="3685222"/>
          </a:xfrm>
        </p:spPr>
        <p:txBody>
          <a:bodyPr/>
          <a:lstStyle>
            <a:lvl1pPr>
              <a:defRPr sz="1400">
                <a:solidFill>
                  <a:srgbClr val="00207D"/>
                </a:solidFill>
              </a:defRPr>
            </a:lvl1pPr>
            <a:lvl2pPr>
              <a:defRPr sz="1300">
                <a:solidFill>
                  <a:srgbClr val="00207D"/>
                </a:solidFill>
              </a:defRPr>
            </a:lvl2pPr>
            <a:lvl3pPr>
              <a:defRPr sz="1200">
                <a:solidFill>
                  <a:srgbClr val="00207D"/>
                </a:solidFill>
              </a:defRPr>
            </a:lvl3pPr>
            <a:lvl4pPr>
              <a:defRPr sz="1100">
                <a:solidFill>
                  <a:srgbClr val="00207D"/>
                </a:solidFill>
              </a:defRPr>
            </a:lvl4pPr>
            <a:lvl5pPr>
              <a:defRPr sz="1000">
                <a:solidFill>
                  <a:srgbClr val="00207D"/>
                </a:solidFill>
              </a:defRPr>
            </a:lvl5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/>
          </a:p>
        </p:txBody>
      </p:sp>
      <p:sp>
        <p:nvSpPr>
          <p:cNvPr id="25" name="Text Placeholder 8">
            <a:extLst>
              <a:ext uri="{FF2B5EF4-FFF2-40B4-BE49-F238E27FC236}">
                <a16:creationId xmlns:a16="http://schemas.microsoft.com/office/drawing/2014/main" id="{C0D465B5-E891-45FD-B2CD-F7832BDB643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0210687" y="6245941"/>
            <a:ext cx="1792828" cy="396000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26" name="addin_colorlist" hidden="1">
            <a:extLst>
              <a:ext uri="{FF2B5EF4-FFF2-40B4-BE49-F238E27FC236}">
                <a16:creationId xmlns:a16="http://schemas.microsoft.com/office/drawing/2014/main" id="{B652CA5B-091A-4E89-9203-486E5C39F485}"/>
              </a:ext>
            </a:extLst>
          </p:cNvPr>
          <p:cNvSpPr/>
          <p:nvPr userDrawn="1"/>
        </p:nvSpPr>
        <p:spPr>
          <a:xfrm>
            <a:off x="2430935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/>
              <a:t>clr1, clr2, clr3, clr4</a:t>
            </a:r>
          </a:p>
        </p:txBody>
      </p:sp>
      <p:sp>
        <p:nvSpPr>
          <p:cNvPr id="27" name="addin_colorbox" hidden="1">
            <a:extLst>
              <a:ext uri="{FF2B5EF4-FFF2-40B4-BE49-F238E27FC236}">
                <a16:creationId xmlns:a16="http://schemas.microsoft.com/office/drawing/2014/main" id="{A2D3D61E-049A-48E0-9986-95DEF9C8F2B8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addin_colorbox</a:t>
            </a:r>
            <a:endParaRPr lang="nb-NO"/>
          </a:p>
        </p:txBody>
      </p:sp>
      <p:sp>
        <p:nvSpPr>
          <p:cNvPr id="28" name="addin_background" hidden="1">
            <a:extLst>
              <a:ext uri="{FF2B5EF4-FFF2-40B4-BE49-F238E27FC236}">
                <a16:creationId xmlns:a16="http://schemas.microsoft.com/office/drawing/2014/main" id="{122DD4A3-2094-47A6-87DB-03D72FCE8FB7}"/>
              </a:ext>
            </a:extLst>
          </p:cNvPr>
          <p:cNvSpPr/>
          <p:nvPr userDrawn="1"/>
        </p:nvSpPr>
        <p:spPr>
          <a:xfrm>
            <a:off x="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addin_background</a:t>
            </a:r>
            <a:endParaRPr lang="nb-NO"/>
          </a:p>
        </p:txBody>
      </p:sp>
      <p:sp>
        <p:nvSpPr>
          <p:cNvPr id="29" name="addin_logo" hidden="1">
            <a:extLst>
              <a:ext uri="{FF2B5EF4-FFF2-40B4-BE49-F238E27FC236}">
                <a16:creationId xmlns:a16="http://schemas.microsoft.com/office/drawing/2014/main" id="{F2DDBE38-7E8E-4049-B6C7-D0729F6C696F}"/>
              </a:ext>
            </a:extLst>
          </p:cNvPr>
          <p:cNvSpPr/>
          <p:nvPr userDrawn="1"/>
        </p:nvSpPr>
        <p:spPr>
          <a:xfrm>
            <a:off x="7292805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addin_logo</a:t>
            </a:r>
            <a:endParaRPr lang="nb-NO"/>
          </a:p>
        </p:txBody>
      </p:sp>
      <p:sp>
        <p:nvSpPr>
          <p:cNvPr id="30" name="addin_title" hidden="1">
            <a:extLst>
              <a:ext uri="{FF2B5EF4-FFF2-40B4-BE49-F238E27FC236}">
                <a16:creationId xmlns:a16="http://schemas.microsoft.com/office/drawing/2014/main" id="{87107F74-6EEF-4C55-B579-31D86AEE85FB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addin_title</a:t>
            </a:r>
            <a:endParaRPr lang="nb-NO"/>
          </a:p>
        </p:txBody>
      </p:sp>
      <p:sp>
        <p:nvSpPr>
          <p:cNvPr id="31" name="addin_text" hidden="1">
            <a:extLst>
              <a:ext uri="{FF2B5EF4-FFF2-40B4-BE49-F238E27FC236}">
                <a16:creationId xmlns:a16="http://schemas.microsoft.com/office/drawing/2014/main" id="{1CC0094A-8549-4644-B35B-BC8DAAA1AAB2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addin_text</a:t>
            </a:r>
            <a:endParaRPr lang="nb-NO"/>
          </a:p>
        </p:txBody>
      </p:sp>
      <p:pic>
        <p:nvPicPr>
          <p:cNvPr id="34" name="logo_blaa" hidden="1">
            <a:extLst>
              <a:ext uri="{FF2B5EF4-FFF2-40B4-BE49-F238E27FC236}">
                <a16:creationId xmlns:a16="http://schemas.microsoft.com/office/drawing/2014/main" id="{FBB18D43-50C0-42AD-95F0-3D3F61C1802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4746" y="6245941"/>
            <a:ext cx="1792828" cy="396000"/>
          </a:xfrm>
          <a:prstGeom prst="rect">
            <a:avLst/>
          </a:prstGeom>
        </p:spPr>
      </p:pic>
      <p:pic>
        <p:nvPicPr>
          <p:cNvPr id="35" name="logo_hvit" descr="Et bilde som inneholder tekst, utklipp&#10;&#10;Automatisk generert beskrivelse" hidden="1">
            <a:extLst>
              <a:ext uri="{FF2B5EF4-FFF2-40B4-BE49-F238E27FC236}">
                <a16:creationId xmlns:a16="http://schemas.microsoft.com/office/drawing/2014/main" id="{8A0FC4EF-FF87-4F0A-8517-7E9B3C88A8F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4746" y="6245941"/>
            <a:ext cx="1792828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481154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nhold (4 deler)">
    <p:bg>
      <p:bgPr>
        <a:solidFill>
          <a:srgbClr val="CECE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 Placeholder 25">
            <a:extLst>
              <a:ext uri="{FF2B5EF4-FFF2-40B4-BE49-F238E27FC236}">
                <a16:creationId xmlns:a16="http://schemas.microsoft.com/office/drawing/2014/main" id="{C455073B-9561-4C18-AE0B-2DBE98389CC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096000" y="1720850"/>
            <a:ext cx="6096000" cy="5137150"/>
          </a:xfrm>
          <a:solidFill>
            <a:srgbClr val="C3C2DC"/>
          </a:solidFill>
        </p:spPr>
        <p:txBody>
          <a:bodyPr/>
          <a:lstStyle>
            <a:lvl1pPr marL="0" indent="0">
              <a:buNone/>
              <a:defRPr sz="200">
                <a:solidFill>
                  <a:srgbClr val="060000"/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28" name="Text Placeholder 25">
            <a:extLst>
              <a:ext uri="{FF2B5EF4-FFF2-40B4-BE49-F238E27FC236}">
                <a16:creationId xmlns:a16="http://schemas.microsoft.com/office/drawing/2014/main" id="{6AEB2CF0-BD35-47EE-A838-C4F6293D9FC3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 rot="5400000">
            <a:off x="7429500" y="-1333500"/>
            <a:ext cx="3429000" cy="6096000"/>
          </a:xfrm>
          <a:prstGeom prst="round1Rect">
            <a:avLst>
              <a:gd name="adj" fmla="val 38889"/>
            </a:avLst>
          </a:prstGeom>
          <a:solidFill>
            <a:srgbClr val="00207D"/>
          </a:solidFill>
        </p:spPr>
        <p:txBody>
          <a:bodyPr/>
          <a:lstStyle>
            <a:lvl1pPr marL="0" indent="0">
              <a:buNone/>
              <a:defRPr sz="200">
                <a:solidFill>
                  <a:srgbClr val="050000"/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27" name="Text Placeholder 25">
            <a:extLst>
              <a:ext uri="{FF2B5EF4-FFF2-40B4-BE49-F238E27FC236}">
                <a16:creationId xmlns:a16="http://schemas.microsoft.com/office/drawing/2014/main" id="{DC774C79-16BF-402F-AB0F-4B3DDB76E4B3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0" y="3429000"/>
            <a:ext cx="6096000" cy="3429000"/>
          </a:xfrm>
          <a:solidFill>
            <a:srgbClr val="0061A8"/>
          </a:solidFill>
        </p:spPr>
        <p:txBody>
          <a:bodyPr/>
          <a:lstStyle>
            <a:lvl1pPr marL="0" indent="0">
              <a:buNone/>
              <a:defRPr sz="200">
                <a:solidFill>
                  <a:srgbClr val="040000"/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B30D4A27-CB15-4024-A7B2-B0A0FBB527D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0" y="0"/>
            <a:ext cx="6096000" cy="3429000"/>
          </a:xfrm>
          <a:solidFill>
            <a:srgbClr val="FFF9F5"/>
          </a:solidFill>
        </p:spPr>
        <p:txBody>
          <a:bodyPr/>
          <a:lstStyle>
            <a:lvl1pPr marL="0" indent="0">
              <a:buNone/>
              <a:defRPr sz="200">
                <a:solidFill>
                  <a:srgbClr val="030000"/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7E879FF-B1C3-4E49-B087-5078BCE6B8AD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68A622E-5135-4548-9D33-EC5A904DAC01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21350B7-B9C6-4D95-8DED-14AC5563525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F18881BF-E0C4-4F83-92BC-7EBBFFDC8E5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411600" y="3772800"/>
            <a:ext cx="5565974" cy="338741"/>
          </a:xfrm>
          <a:solidFill>
            <a:srgbClr val="0000FE">
              <a:alpha val="0"/>
            </a:srgbClr>
          </a:solidFill>
        </p:spPr>
        <p:txBody>
          <a:bodyPr anchor="b"/>
          <a:lstStyle>
            <a:lvl1pPr marL="0" indent="0">
              <a:buNone/>
              <a:defRPr sz="1600">
                <a:solidFill>
                  <a:srgbClr val="00207D"/>
                </a:solidFill>
                <a:latin typeface="SpareBank 1 Medium" panose="020B0500030000000000" pitchFamily="34" charset="0"/>
              </a:defRPr>
            </a:lvl1pPr>
          </a:lstStyle>
          <a:p>
            <a:pPr lvl="0"/>
            <a:r>
              <a:rPr lang="en-US" err="1"/>
              <a:t>Mellomtittel</a:t>
            </a:r>
            <a:endParaRPr lang="en-US"/>
          </a:p>
        </p:txBody>
      </p:sp>
      <p:sp>
        <p:nvSpPr>
          <p:cNvPr id="18" name="Title 13">
            <a:extLst>
              <a:ext uri="{FF2B5EF4-FFF2-40B4-BE49-F238E27FC236}">
                <a16:creationId xmlns:a16="http://schemas.microsoft.com/office/drawing/2014/main" id="{C46AD3B1-167D-4395-A447-CD474FECC1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6704" y="234155"/>
            <a:ext cx="3253810" cy="553998"/>
          </a:xfrm>
          <a:solidFill>
            <a:srgbClr val="0000FE">
              <a:alpha val="0"/>
            </a:srgbClr>
          </a:solidFill>
        </p:spPr>
        <p:txBody>
          <a:bodyPr anchor="ctr"/>
          <a:lstStyle>
            <a:lvl1pPr>
              <a:lnSpc>
                <a:spcPct val="90000"/>
              </a:lnSpc>
              <a:defRPr>
                <a:solidFill>
                  <a:srgbClr val="00207D"/>
                </a:solidFill>
              </a:defRPr>
            </a:lvl1pPr>
          </a:lstStyle>
          <a:p>
            <a:r>
              <a:rPr lang="en-US" err="1"/>
              <a:t>Tittel</a:t>
            </a:r>
            <a:endParaRPr lang="en-US"/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9EE6D194-429B-4CF9-A25A-D35D88FBF5E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15913" y="909186"/>
            <a:ext cx="3253810" cy="430887"/>
          </a:xfrm>
          <a:solidFill>
            <a:srgbClr val="0000FE">
              <a:alpha val="0"/>
            </a:srgbClr>
          </a:solidFill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rgbClr val="00207D"/>
                </a:solidFill>
              </a:defRPr>
            </a:lvl1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5" name="Chart Placeholder 4">
            <a:extLst>
              <a:ext uri="{FF2B5EF4-FFF2-40B4-BE49-F238E27FC236}">
                <a16:creationId xmlns:a16="http://schemas.microsoft.com/office/drawing/2014/main" id="{62251966-DC51-42A4-9D10-7A6D8F3A70A2}"/>
              </a:ext>
            </a:extLst>
          </p:cNvPr>
          <p:cNvSpPr>
            <a:spLocks noGrp="1"/>
          </p:cNvSpPr>
          <p:nvPr>
            <p:ph type="chart" sz="quarter" idx="33"/>
          </p:nvPr>
        </p:nvSpPr>
        <p:spPr>
          <a:xfrm>
            <a:off x="3579248" y="1073070"/>
            <a:ext cx="2032424" cy="2013995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nb-NO"/>
              <a:t>Klikk ikonet for å legge til et diagram</a:t>
            </a:r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8D8D130-C5B1-450A-822A-5F08E950A7F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429600" y="1846800"/>
            <a:ext cx="2713758" cy="1241425"/>
          </a:xfrm>
        </p:spPr>
        <p:txBody>
          <a:bodyPr/>
          <a:lstStyle>
            <a:lvl1pPr marL="0" indent="0">
              <a:buNone/>
              <a:defRPr sz="10000">
                <a:solidFill>
                  <a:schemeClr val="bg1"/>
                </a:solidFill>
                <a:latin typeface="SpareBank 1 Medium" panose="020B0500030000000000" pitchFamily="34" charset="0"/>
              </a:defRPr>
            </a:lvl1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DAB914C2-BF35-4A59-AC94-D43C6D9E086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15913" y="3772800"/>
            <a:ext cx="4660900" cy="338741"/>
          </a:xfrm>
        </p:spPr>
        <p:txBody>
          <a:bodyPr lIns="79200" anchor="b"/>
          <a:lstStyle>
            <a:lvl1pPr marL="0" indent="0">
              <a:buNone/>
              <a:defRPr sz="1600">
                <a:solidFill>
                  <a:schemeClr val="bg1"/>
                </a:solidFill>
                <a:latin typeface="SpareBank 1 Medium" panose="020B0500030000000000" pitchFamily="34" charset="0"/>
              </a:defRPr>
            </a:lvl1pPr>
          </a:lstStyle>
          <a:p>
            <a:pPr lvl="0"/>
            <a:r>
              <a:rPr lang="en-US" err="1"/>
              <a:t>Mellomtittel</a:t>
            </a:r>
            <a:endParaRPr lang="en-US"/>
          </a:p>
        </p:txBody>
      </p:sp>
      <p:sp>
        <p:nvSpPr>
          <p:cNvPr id="22" name="Text Placeholder 8">
            <a:extLst>
              <a:ext uri="{FF2B5EF4-FFF2-40B4-BE49-F238E27FC236}">
                <a16:creationId xmlns:a16="http://schemas.microsoft.com/office/drawing/2014/main" id="{45B7438E-AE75-4FF7-BC5E-B7C2C0CE599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0210687" y="6245941"/>
            <a:ext cx="1792828" cy="396000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24" name="addin_colorlist" hidden="1">
            <a:extLst>
              <a:ext uri="{FF2B5EF4-FFF2-40B4-BE49-F238E27FC236}">
                <a16:creationId xmlns:a16="http://schemas.microsoft.com/office/drawing/2014/main" id="{A4BDD34D-E03D-4646-867F-0721BEFA75DC}"/>
              </a:ext>
            </a:extLst>
          </p:cNvPr>
          <p:cNvSpPr/>
          <p:nvPr userDrawn="1"/>
        </p:nvSpPr>
        <p:spPr>
          <a:xfrm>
            <a:off x="2430935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/>
              <a:t>firefarg1, firefarg2</a:t>
            </a:r>
          </a:p>
        </p:txBody>
      </p:sp>
      <p:sp>
        <p:nvSpPr>
          <p:cNvPr id="29" name="addin_colorbox" hidden="1">
            <a:extLst>
              <a:ext uri="{FF2B5EF4-FFF2-40B4-BE49-F238E27FC236}">
                <a16:creationId xmlns:a16="http://schemas.microsoft.com/office/drawing/2014/main" id="{9E04BAB5-E565-4580-A95D-A8DBBBA206C7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addin_colorbox</a:t>
            </a:r>
            <a:endParaRPr lang="nb-NO"/>
          </a:p>
        </p:txBody>
      </p:sp>
      <p:sp>
        <p:nvSpPr>
          <p:cNvPr id="30" name="addin_background" hidden="1">
            <a:extLst>
              <a:ext uri="{FF2B5EF4-FFF2-40B4-BE49-F238E27FC236}">
                <a16:creationId xmlns:a16="http://schemas.microsoft.com/office/drawing/2014/main" id="{20312245-3B2C-45E0-A41F-9880DECB8AA3}"/>
              </a:ext>
            </a:extLst>
          </p:cNvPr>
          <p:cNvSpPr/>
          <p:nvPr userDrawn="1"/>
        </p:nvSpPr>
        <p:spPr>
          <a:xfrm>
            <a:off x="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addin_background</a:t>
            </a:r>
            <a:endParaRPr lang="nb-NO"/>
          </a:p>
        </p:txBody>
      </p:sp>
      <p:sp>
        <p:nvSpPr>
          <p:cNvPr id="31" name="addin_logo" hidden="1">
            <a:extLst>
              <a:ext uri="{FF2B5EF4-FFF2-40B4-BE49-F238E27FC236}">
                <a16:creationId xmlns:a16="http://schemas.microsoft.com/office/drawing/2014/main" id="{0555D013-45BB-4434-BCD4-CA50C4FDF504}"/>
              </a:ext>
            </a:extLst>
          </p:cNvPr>
          <p:cNvSpPr/>
          <p:nvPr userDrawn="1"/>
        </p:nvSpPr>
        <p:spPr>
          <a:xfrm>
            <a:off x="7292805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addin_logo</a:t>
            </a:r>
            <a:endParaRPr lang="nb-NO"/>
          </a:p>
        </p:txBody>
      </p:sp>
      <p:sp>
        <p:nvSpPr>
          <p:cNvPr id="32" name="addin_title" hidden="1">
            <a:extLst>
              <a:ext uri="{FF2B5EF4-FFF2-40B4-BE49-F238E27FC236}">
                <a16:creationId xmlns:a16="http://schemas.microsoft.com/office/drawing/2014/main" id="{3293E258-4BAB-4E3E-B382-2BF51368333C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addin_title</a:t>
            </a:r>
            <a:endParaRPr lang="nb-NO"/>
          </a:p>
        </p:txBody>
      </p:sp>
      <p:sp>
        <p:nvSpPr>
          <p:cNvPr id="33" name="addin_text" hidden="1">
            <a:extLst>
              <a:ext uri="{FF2B5EF4-FFF2-40B4-BE49-F238E27FC236}">
                <a16:creationId xmlns:a16="http://schemas.microsoft.com/office/drawing/2014/main" id="{F306448A-BC82-40F1-B842-B6DB578BF4FC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addin_text</a:t>
            </a:r>
            <a:endParaRPr lang="nb-NO"/>
          </a:p>
        </p:txBody>
      </p:sp>
      <p:sp>
        <p:nvSpPr>
          <p:cNvPr id="34" name="addin_spestext" hidden="1">
            <a:extLst>
              <a:ext uri="{FF2B5EF4-FFF2-40B4-BE49-F238E27FC236}">
                <a16:creationId xmlns:a16="http://schemas.microsoft.com/office/drawing/2014/main" id="{28414EB4-7508-47EB-8178-87FDD9A0F47B}"/>
              </a:ext>
            </a:extLst>
          </p:cNvPr>
          <p:cNvSpPr/>
          <p:nvPr userDrawn="1"/>
        </p:nvSpPr>
        <p:spPr>
          <a:xfrm>
            <a:off x="2499793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addin_spestext</a:t>
            </a:r>
            <a:endParaRPr lang="nb-NO"/>
          </a:p>
        </p:txBody>
      </p:sp>
      <p:sp>
        <p:nvSpPr>
          <p:cNvPr id="36" name="Rectangle 35" hidden="1">
            <a:extLst>
              <a:ext uri="{FF2B5EF4-FFF2-40B4-BE49-F238E27FC236}">
                <a16:creationId xmlns:a16="http://schemas.microsoft.com/office/drawing/2014/main" id="{E3844F34-BF24-4DE8-8F36-35D26CD26D68}"/>
              </a:ext>
            </a:extLst>
          </p:cNvPr>
          <p:cNvSpPr/>
          <p:nvPr userDrawn="1"/>
        </p:nvSpPr>
        <p:spPr>
          <a:xfrm>
            <a:off x="-598538" y="753"/>
            <a:ext cx="540068" cy="540068"/>
          </a:xfrm>
          <a:prstGeom prst="rect">
            <a:avLst/>
          </a:prstGeom>
          <a:solidFill>
            <a:srgbClr val="C3C2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 hidden="1">
            <a:extLst>
              <a:ext uri="{FF2B5EF4-FFF2-40B4-BE49-F238E27FC236}">
                <a16:creationId xmlns:a16="http://schemas.microsoft.com/office/drawing/2014/main" id="{8CBF3C7C-55B9-484F-8323-BAF8BDA704CE}"/>
              </a:ext>
            </a:extLst>
          </p:cNvPr>
          <p:cNvSpPr/>
          <p:nvPr userDrawn="1"/>
        </p:nvSpPr>
        <p:spPr>
          <a:xfrm>
            <a:off x="-598538" y="275482"/>
            <a:ext cx="266019" cy="26533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 hidden="1">
            <a:extLst>
              <a:ext uri="{FF2B5EF4-FFF2-40B4-BE49-F238E27FC236}">
                <a16:creationId xmlns:a16="http://schemas.microsoft.com/office/drawing/2014/main" id="{106FD54A-FD2A-49F0-83FB-443C74F64F15}"/>
              </a:ext>
            </a:extLst>
          </p:cNvPr>
          <p:cNvSpPr/>
          <p:nvPr userDrawn="1"/>
        </p:nvSpPr>
        <p:spPr>
          <a:xfrm>
            <a:off x="-332519" y="275481"/>
            <a:ext cx="274049" cy="265338"/>
          </a:xfrm>
          <a:prstGeom prst="rect">
            <a:avLst/>
          </a:prstGeom>
          <a:solidFill>
            <a:srgbClr val="FFF9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 hidden="1">
            <a:extLst>
              <a:ext uri="{FF2B5EF4-FFF2-40B4-BE49-F238E27FC236}">
                <a16:creationId xmlns:a16="http://schemas.microsoft.com/office/drawing/2014/main" id="{8FD9630B-D6BC-493A-BBE8-569F372E8290}"/>
              </a:ext>
            </a:extLst>
          </p:cNvPr>
          <p:cNvSpPr/>
          <p:nvPr userDrawn="1"/>
        </p:nvSpPr>
        <p:spPr>
          <a:xfrm>
            <a:off x="-332519" y="753"/>
            <a:ext cx="274049" cy="274726"/>
          </a:xfrm>
          <a:prstGeom prst="rect">
            <a:avLst/>
          </a:prstGeom>
          <a:solidFill>
            <a:srgbClr val="005A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 Placeholder 1">
            <a:extLst>
              <a:ext uri="{FF2B5EF4-FFF2-40B4-BE49-F238E27FC236}">
                <a16:creationId xmlns:a16="http://schemas.microsoft.com/office/drawing/2014/main" id="{31A0D69A-9581-4EBF-B323-5DB04799963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15913" y="4194000"/>
            <a:ext cx="4660899" cy="1310278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00">
                <a:solidFill>
                  <a:schemeClr val="bg1"/>
                </a:solidFill>
              </a:defRPr>
            </a:lvl4pPr>
            <a:lvl5pPr>
              <a:defRPr sz="900">
                <a:solidFill>
                  <a:schemeClr val="bg1"/>
                </a:solidFill>
              </a:defRPr>
            </a:lvl5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/>
          </a:p>
        </p:txBody>
      </p:sp>
      <p:sp>
        <p:nvSpPr>
          <p:cNvPr id="41" name="Text Placeholder 1">
            <a:extLst>
              <a:ext uri="{FF2B5EF4-FFF2-40B4-BE49-F238E27FC236}">
                <a16:creationId xmlns:a16="http://schemas.microsoft.com/office/drawing/2014/main" id="{EC8A8337-24E7-481A-8588-D5597050FC34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6411600" y="4194000"/>
            <a:ext cx="5565974" cy="785569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rgbClr val="00207D"/>
                </a:solidFill>
              </a:defRPr>
            </a:lvl1pPr>
            <a:lvl2pPr>
              <a:defRPr sz="1200">
                <a:solidFill>
                  <a:srgbClr val="00207D"/>
                </a:solidFill>
              </a:defRPr>
            </a:lvl2pPr>
            <a:lvl3pPr>
              <a:defRPr sz="1100">
                <a:solidFill>
                  <a:srgbClr val="00207D"/>
                </a:solidFill>
              </a:defRPr>
            </a:lvl3pPr>
            <a:lvl4pPr>
              <a:defRPr sz="1000">
                <a:solidFill>
                  <a:srgbClr val="00207D"/>
                </a:solidFill>
              </a:defRPr>
            </a:lvl4pPr>
            <a:lvl5pPr>
              <a:defRPr sz="900">
                <a:solidFill>
                  <a:srgbClr val="00207D"/>
                </a:solidFill>
              </a:defRPr>
            </a:lvl5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/>
          </a:p>
        </p:txBody>
      </p:sp>
      <p:sp>
        <p:nvSpPr>
          <p:cNvPr id="42" name="Text Placeholder 1">
            <a:extLst>
              <a:ext uri="{FF2B5EF4-FFF2-40B4-BE49-F238E27FC236}">
                <a16:creationId xmlns:a16="http://schemas.microsoft.com/office/drawing/2014/main" id="{5F335A74-0045-4431-93C5-38BA94BA922F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9291600" y="910800"/>
            <a:ext cx="2685974" cy="484872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00">
                <a:solidFill>
                  <a:schemeClr val="bg1"/>
                </a:solidFill>
              </a:defRPr>
            </a:lvl4pPr>
            <a:lvl5pPr>
              <a:defRPr sz="900">
                <a:solidFill>
                  <a:schemeClr val="bg1"/>
                </a:solidFill>
              </a:defRPr>
            </a:lvl5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/>
          </a:p>
        </p:txBody>
      </p:sp>
      <p:pic>
        <p:nvPicPr>
          <p:cNvPr id="45" name="logo_blaa" hidden="1">
            <a:extLst>
              <a:ext uri="{FF2B5EF4-FFF2-40B4-BE49-F238E27FC236}">
                <a16:creationId xmlns:a16="http://schemas.microsoft.com/office/drawing/2014/main" id="{105530F2-E13E-4C0E-954B-5F2A43F0006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4746" y="6245941"/>
            <a:ext cx="1792828" cy="396000"/>
          </a:xfrm>
          <a:prstGeom prst="rect">
            <a:avLst/>
          </a:prstGeom>
        </p:spPr>
      </p:pic>
      <p:pic>
        <p:nvPicPr>
          <p:cNvPr id="46" name="logo_hvit" descr="Et bilde som inneholder tekst, utklipp&#10;&#10;Automatisk generert beskrivelse" hidden="1">
            <a:extLst>
              <a:ext uri="{FF2B5EF4-FFF2-40B4-BE49-F238E27FC236}">
                <a16:creationId xmlns:a16="http://schemas.microsoft.com/office/drawing/2014/main" id="{B66D715F-5FA2-4734-8F1C-94907CFB3D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4746" y="6245941"/>
            <a:ext cx="1792828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503315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nhold (4 deler, med tekst)">
    <p:bg>
      <p:bgPr>
        <a:solidFill>
          <a:srgbClr val="FFF9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 Placeholder 25">
            <a:extLst>
              <a:ext uri="{FF2B5EF4-FFF2-40B4-BE49-F238E27FC236}">
                <a16:creationId xmlns:a16="http://schemas.microsoft.com/office/drawing/2014/main" id="{2F04CD96-D11A-4B44-912B-ADD88AA349C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120108" y="2411834"/>
            <a:ext cx="4077730" cy="4446166"/>
          </a:xfrm>
          <a:solidFill>
            <a:srgbClr val="FFF9F5"/>
          </a:solidFill>
        </p:spPr>
        <p:txBody>
          <a:bodyPr/>
          <a:lstStyle>
            <a:lvl1pPr marL="0" indent="0">
              <a:buNone/>
              <a:defRPr sz="200">
                <a:solidFill>
                  <a:srgbClr val="060000"/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7700E0BD-BA45-4A7E-A9CC-E715CDB8E7C2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4077730" y="0"/>
            <a:ext cx="4036542" cy="4316164"/>
          </a:xfrm>
          <a:solidFill>
            <a:srgbClr val="FFFFFF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b-NO"/>
              <a:t>Klikk på ikonet for å legge til et bilde</a:t>
            </a:r>
            <a:endParaRPr lang="en-US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CCE894AE-F5A2-4709-A208-E529BF8713F9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 rot="16200000">
            <a:off x="4400294" y="3144021"/>
            <a:ext cx="3397251" cy="4030705"/>
          </a:xfrm>
          <a:custGeom>
            <a:avLst/>
            <a:gdLst>
              <a:gd name="connsiteX0" fmla="*/ 0 w 3429000"/>
              <a:gd name="connsiteY0" fmla="*/ 4051300 h 4051300"/>
              <a:gd name="connsiteX1" fmla="*/ 0 w 3429000"/>
              <a:gd name="connsiteY1" fmla="*/ 0 h 4051300"/>
              <a:gd name="connsiteX2" fmla="*/ 2503239 w 3429000"/>
              <a:gd name="connsiteY2" fmla="*/ 0 h 4051300"/>
              <a:gd name="connsiteX3" fmla="*/ 3429000 w 3429000"/>
              <a:gd name="connsiteY3" fmla="*/ 925761 h 4051300"/>
              <a:gd name="connsiteX4" fmla="*/ 3429000 w 3429000"/>
              <a:gd name="connsiteY4" fmla="*/ 4051300 h 4051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29000" h="4051300">
                <a:moveTo>
                  <a:pt x="0" y="4051300"/>
                </a:moveTo>
                <a:lnTo>
                  <a:pt x="0" y="0"/>
                </a:lnTo>
                <a:lnTo>
                  <a:pt x="2503239" y="0"/>
                </a:lnTo>
                <a:cubicBezTo>
                  <a:pt x="3014523" y="0"/>
                  <a:pt x="3429000" y="414477"/>
                  <a:pt x="3429000" y="925761"/>
                </a:cubicBezTo>
                <a:lnTo>
                  <a:pt x="3429000" y="4051300"/>
                </a:lnTo>
                <a:close/>
              </a:path>
            </a:pathLst>
          </a:custGeom>
          <a:solidFill>
            <a:srgbClr val="00207D"/>
          </a:solidFill>
        </p:spPr>
        <p:txBody>
          <a:bodyPr wrap="square">
            <a:noAutofit/>
          </a:bodyPr>
          <a:lstStyle>
            <a:lvl1pPr marL="0" indent="0">
              <a:buNone/>
              <a:defRPr sz="200">
                <a:solidFill>
                  <a:srgbClr val="040000"/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6460C567-3FD3-4899-98EB-BA303D6775D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 rot="5400000">
            <a:off x="8422761" y="-308490"/>
            <a:ext cx="3460748" cy="4077730"/>
          </a:xfrm>
          <a:custGeom>
            <a:avLst/>
            <a:gdLst>
              <a:gd name="connsiteX0" fmla="*/ 0 w 3429000"/>
              <a:gd name="connsiteY0" fmla="*/ 4051300 h 4051300"/>
              <a:gd name="connsiteX1" fmla="*/ 0 w 3429000"/>
              <a:gd name="connsiteY1" fmla="*/ 0 h 4051300"/>
              <a:gd name="connsiteX2" fmla="*/ 2503239 w 3429000"/>
              <a:gd name="connsiteY2" fmla="*/ 0 h 4051300"/>
              <a:gd name="connsiteX3" fmla="*/ 3429000 w 3429000"/>
              <a:gd name="connsiteY3" fmla="*/ 925761 h 4051300"/>
              <a:gd name="connsiteX4" fmla="*/ 3429000 w 3429000"/>
              <a:gd name="connsiteY4" fmla="*/ 4051300 h 4051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29000" h="4051300">
                <a:moveTo>
                  <a:pt x="0" y="4051300"/>
                </a:moveTo>
                <a:lnTo>
                  <a:pt x="0" y="0"/>
                </a:lnTo>
                <a:lnTo>
                  <a:pt x="2503239" y="0"/>
                </a:lnTo>
                <a:cubicBezTo>
                  <a:pt x="3014523" y="0"/>
                  <a:pt x="3429000" y="414477"/>
                  <a:pt x="3429000" y="925761"/>
                </a:cubicBezTo>
                <a:lnTo>
                  <a:pt x="3429000" y="4051300"/>
                </a:lnTo>
                <a:close/>
              </a:path>
            </a:pathLst>
          </a:custGeom>
          <a:solidFill>
            <a:srgbClr val="CECDE7"/>
          </a:solidFill>
        </p:spPr>
        <p:txBody>
          <a:bodyPr wrap="square">
            <a:noAutofit/>
          </a:bodyPr>
          <a:lstStyle>
            <a:lvl1pPr marL="0" indent="0">
              <a:buNone/>
              <a:defRPr sz="200">
                <a:solidFill>
                  <a:srgbClr val="050000"/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27" name="Text Placeholder 25">
            <a:extLst>
              <a:ext uri="{FF2B5EF4-FFF2-40B4-BE49-F238E27FC236}">
                <a16:creationId xmlns:a16="http://schemas.microsoft.com/office/drawing/2014/main" id="{DC774C79-16BF-402F-AB0F-4B3DDB76E4B3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0" y="0"/>
            <a:ext cx="4083566" cy="6858000"/>
          </a:xfrm>
          <a:solidFill>
            <a:srgbClr val="0061A8"/>
          </a:solidFill>
        </p:spPr>
        <p:txBody>
          <a:bodyPr/>
          <a:lstStyle>
            <a:lvl1pPr marL="0" indent="0">
              <a:buNone/>
              <a:defRPr sz="200">
                <a:solidFill>
                  <a:srgbClr val="030000"/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7E879FF-B1C3-4E49-B087-5078BCE6B8AD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68A622E-5135-4548-9D33-EC5A904DAC01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21350B7-B9C6-4D95-8DED-14AC5563525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F18881BF-E0C4-4F83-92BC-7EBBFFDC8E5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706959" y="4114895"/>
            <a:ext cx="3080679" cy="338741"/>
          </a:xfrm>
        </p:spPr>
        <p:txBody>
          <a:bodyPr anchor="b"/>
          <a:lstStyle>
            <a:lvl1pPr marL="0" indent="0">
              <a:buNone/>
              <a:defRPr sz="1600">
                <a:solidFill>
                  <a:schemeClr val="bg1"/>
                </a:solidFill>
                <a:latin typeface="SpareBank 1 Medium" panose="020B0500030000000000" pitchFamily="34" charset="0"/>
              </a:defRPr>
            </a:lvl1pPr>
          </a:lstStyle>
          <a:p>
            <a:pPr lvl="0"/>
            <a:r>
              <a:rPr lang="en-US" err="1"/>
              <a:t>Mellomtittel</a:t>
            </a:r>
            <a:endParaRPr lang="en-US"/>
          </a:p>
        </p:txBody>
      </p:sp>
      <p:sp>
        <p:nvSpPr>
          <p:cNvPr id="18" name="Title 13">
            <a:extLst>
              <a:ext uri="{FF2B5EF4-FFF2-40B4-BE49-F238E27FC236}">
                <a16:creationId xmlns:a16="http://schemas.microsoft.com/office/drawing/2014/main" id="{C46AD3B1-167D-4395-A447-CD474FECC1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6704" y="234155"/>
            <a:ext cx="3253810" cy="553998"/>
          </a:xfrm>
        </p:spPr>
        <p:txBody>
          <a:bodyPr anchor="t"/>
          <a:lstStyle>
            <a:lvl1pPr>
              <a:lnSpc>
                <a:spcPct val="9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en-US" err="1"/>
              <a:t>Tittel</a:t>
            </a:r>
            <a:endParaRPr lang="en-US"/>
          </a:p>
        </p:txBody>
      </p:sp>
      <p:sp>
        <p:nvSpPr>
          <p:cNvPr id="5" name="Chart Placeholder 4">
            <a:extLst>
              <a:ext uri="{FF2B5EF4-FFF2-40B4-BE49-F238E27FC236}">
                <a16:creationId xmlns:a16="http://schemas.microsoft.com/office/drawing/2014/main" id="{62251966-DC51-42A4-9D10-7A6D8F3A70A2}"/>
              </a:ext>
            </a:extLst>
          </p:cNvPr>
          <p:cNvSpPr>
            <a:spLocks noGrp="1"/>
          </p:cNvSpPr>
          <p:nvPr>
            <p:ph type="chart" sz="quarter" idx="33"/>
          </p:nvPr>
        </p:nvSpPr>
        <p:spPr>
          <a:xfrm>
            <a:off x="9182117" y="4069602"/>
            <a:ext cx="2032424" cy="2013995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nb-NO"/>
              <a:t>Klikk ikonet for å legge til et diagram</a:t>
            </a:r>
            <a:endParaRPr lang="en-US"/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DAB914C2-BF35-4A59-AC94-D43C6D9E086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15913" y="1228528"/>
            <a:ext cx="3253812" cy="338741"/>
          </a:xfrm>
        </p:spPr>
        <p:txBody>
          <a:bodyPr lIns="79200" anchor="b"/>
          <a:lstStyle>
            <a:lvl1pPr marL="0" indent="0">
              <a:buNone/>
              <a:defRPr sz="1600">
                <a:solidFill>
                  <a:schemeClr val="bg1"/>
                </a:solidFill>
                <a:latin typeface="SpareBank 1 Medium" panose="020B0500030000000000" pitchFamily="34" charset="0"/>
              </a:defRPr>
            </a:lvl1pPr>
          </a:lstStyle>
          <a:p>
            <a:pPr lvl="0"/>
            <a:r>
              <a:rPr lang="en-US" err="1"/>
              <a:t>Mellomtittel</a:t>
            </a:r>
            <a:endParaRPr lang="en-US"/>
          </a:p>
        </p:txBody>
      </p:sp>
      <p:sp>
        <p:nvSpPr>
          <p:cNvPr id="30" name="Text Placeholder 18">
            <a:extLst>
              <a:ext uri="{FF2B5EF4-FFF2-40B4-BE49-F238E27FC236}">
                <a16:creationId xmlns:a16="http://schemas.microsoft.com/office/drawing/2014/main" id="{D7576959-282F-48A7-93E6-CDC621CBBB57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472509" y="167205"/>
            <a:ext cx="3505064" cy="338741"/>
          </a:xfrm>
          <a:solidFill>
            <a:srgbClr val="0000FE">
              <a:alpha val="0"/>
            </a:srgbClr>
          </a:solidFill>
        </p:spPr>
        <p:txBody>
          <a:bodyPr anchor="b"/>
          <a:lstStyle>
            <a:lvl1pPr marL="0" indent="0">
              <a:buNone/>
              <a:defRPr sz="1600">
                <a:solidFill>
                  <a:srgbClr val="00207D"/>
                </a:solidFill>
                <a:latin typeface="SpareBank 1 Medium" panose="020B0500030000000000" pitchFamily="34" charset="0"/>
              </a:defRPr>
            </a:lvl1pPr>
          </a:lstStyle>
          <a:p>
            <a:pPr lvl="0"/>
            <a:r>
              <a:rPr lang="en-US" err="1"/>
              <a:t>Mellomtittel</a:t>
            </a:r>
            <a:endParaRPr lang="en-US"/>
          </a:p>
        </p:txBody>
      </p:sp>
      <p:sp>
        <p:nvSpPr>
          <p:cNvPr id="22" name="Text Placeholder 8">
            <a:extLst>
              <a:ext uri="{FF2B5EF4-FFF2-40B4-BE49-F238E27FC236}">
                <a16:creationId xmlns:a16="http://schemas.microsoft.com/office/drawing/2014/main" id="{277FC5C6-3FFB-4293-812F-50F87293B3AA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10210687" y="6245941"/>
            <a:ext cx="1792828" cy="396000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26" name="addin_colorlist" hidden="1">
            <a:extLst>
              <a:ext uri="{FF2B5EF4-FFF2-40B4-BE49-F238E27FC236}">
                <a16:creationId xmlns:a16="http://schemas.microsoft.com/office/drawing/2014/main" id="{DE7A0B9B-A159-4769-AA7E-43F8A26DEAA5}"/>
              </a:ext>
            </a:extLst>
          </p:cNvPr>
          <p:cNvSpPr/>
          <p:nvPr userDrawn="1"/>
        </p:nvSpPr>
        <p:spPr>
          <a:xfrm>
            <a:off x="2430935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/>
              <a:t>firefarg3, firefarg4</a:t>
            </a:r>
          </a:p>
        </p:txBody>
      </p:sp>
      <p:sp>
        <p:nvSpPr>
          <p:cNvPr id="28" name="addin_colorbox" hidden="1">
            <a:extLst>
              <a:ext uri="{FF2B5EF4-FFF2-40B4-BE49-F238E27FC236}">
                <a16:creationId xmlns:a16="http://schemas.microsoft.com/office/drawing/2014/main" id="{A723CA78-23AE-48CA-B30D-BC65F7A9A3C0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addin_colorbox</a:t>
            </a:r>
            <a:endParaRPr lang="nb-NO"/>
          </a:p>
        </p:txBody>
      </p:sp>
      <p:sp>
        <p:nvSpPr>
          <p:cNvPr id="31" name="addin_background" hidden="1">
            <a:extLst>
              <a:ext uri="{FF2B5EF4-FFF2-40B4-BE49-F238E27FC236}">
                <a16:creationId xmlns:a16="http://schemas.microsoft.com/office/drawing/2014/main" id="{FDB0DF5E-1B59-4D22-8E8C-0E8E2795D31D}"/>
              </a:ext>
            </a:extLst>
          </p:cNvPr>
          <p:cNvSpPr/>
          <p:nvPr userDrawn="1"/>
        </p:nvSpPr>
        <p:spPr>
          <a:xfrm>
            <a:off x="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addin_background</a:t>
            </a:r>
            <a:endParaRPr lang="nb-NO"/>
          </a:p>
        </p:txBody>
      </p:sp>
      <p:sp>
        <p:nvSpPr>
          <p:cNvPr id="32" name="addin_logo" hidden="1">
            <a:extLst>
              <a:ext uri="{FF2B5EF4-FFF2-40B4-BE49-F238E27FC236}">
                <a16:creationId xmlns:a16="http://schemas.microsoft.com/office/drawing/2014/main" id="{CC87C9FE-39EB-4A6D-868B-7B8E1B4B3B1C}"/>
              </a:ext>
            </a:extLst>
          </p:cNvPr>
          <p:cNvSpPr/>
          <p:nvPr userDrawn="1"/>
        </p:nvSpPr>
        <p:spPr>
          <a:xfrm>
            <a:off x="7292805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addin_logo</a:t>
            </a:r>
            <a:endParaRPr lang="nb-NO"/>
          </a:p>
        </p:txBody>
      </p:sp>
      <p:sp>
        <p:nvSpPr>
          <p:cNvPr id="33" name="addin_title" hidden="1">
            <a:extLst>
              <a:ext uri="{FF2B5EF4-FFF2-40B4-BE49-F238E27FC236}">
                <a16:creationId xmlns:a16="http://schemas.microsoft.com/office/drawing/2014/main" id="{2147B6EF-8E5B-42EE-B44C-8A50E0911D90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addin_title</a:t>
            </a:r>
            <a:endParaRPr lang="nb-NO"/>
          </a:p>
        </p:txBody>
      </p:sp>
      <p:sp>
        <p:nvSpPr>
          <p:cNvPr id="34" name="addin_text" hidden="1">
            <a:extLst>
              <a:ext uri="{FF2B5EF4-FFF2-40B4-BE49-F238E27FC236}">
                <a16:creationId xmlns:a16="http://schemas.microsoft.com/office/drawing/2014/main" id="{F117A96B-03C2-43F0-BDD8-8161858E4321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addin_text</a:t>
            </a:r>
            <a:endParaRPr lang="nb-NO"/>
          </a:p>
        </p:txBody>
      </p:sp>
      <p:sp>
        <p:nvSpPr>
          <p:cNvPr id="36" name="addin_image" hidden="1">
            <a:extLst>
              <a:ext uri="{FF2B5EF4-FFF2-40B4-BE49-F238E27FC236}">
                <a16:creationId xmlns:a16="http://schemas.microsoft.com/office/drawing/2014/main" id="{870B3DFC-356E-466E-A04C-39E936E6E326}"/>
              </a:ext>
            </a:extLst>
          </p:cNvPr>
          <p:cNvSpPr/>
          <p:nvPr userDrawn="1"/>
        </p:nvSpPr>
        <p:spPr>
          <a:xfrm>
            <a:off x="2430935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addin_IMAGE</a:t>
            </a:r>
            <a:endParaRPr lang="nb-NO"/>
          </a:p>
        </p:txBody>
      </p:sp>
      <p:sp>
        <p:nvSpPr>
          <p:cNvPr id="37" name="Rectangle 36" hidden="1">
            <a:extLst>
              <a:ext uri="{FF2B5EF4-FFF2-40B4-BE49-F238E27FC236}">
                <a16:creationId xmlns:a16="http://schemas.microsoft.com/office/drawing/2014/main" id="{6D39FA83-C4E7-4637-ABFB-525099A04B9B}"/>
              </a:ext>
            </a:extLst>
          </p:cNvPr>
          <p:cNvSpPr/>
          <p:nvPr userDrawn="1"/>
        </p:nvSpPr>
        <p:spPr>
          <a:xfrm>
            <a:off x="-598538" y="753"/>
            <a:ext cx="540068" cy="540068"/>
          </a:xfrm>
          <a:prstGeom prst="rect">
            <a:avLst/>
          </a:prstGeom>
          <a:solidFill>
            <a:srgbClr val="C3C2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 hidden="1">
            <a:extLst>
              <a:ext uri="{FF2B5EF4-FFF2-40B4-BE49-F238E27FC236}">
                <a16:creationId xmlns:a16="http://schemas.microsoft.com/office/drawing/2014/main" id="{A7530B15-9197-446D-BAD0-B354241C94F9}"/>
              </a:ext>
            </a:extLst>
          </p:cNvPr>
          <p:cNvSpPr/>
          <p:nvPr userDrawn="1"/>
        </p:nvSpPr>
        <p:spPr>
          <a:xfrm>
            <a:off x="-598538" y="275482"/>
            <a:ext cx="266019" cy="26533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 hidden="1">
            <a:extLst>
              <a:ext uri="{FF2B5EF4-FFF2-40B4-BE49-F238E27FC236}">
                <a16:creationId xmlns:a16="http://schemas.microsoft.com/office/drawing/2014/main" id="{12CFCD8F-01FE-4654-871C-7FF1504A9466}"/>
              </a:ext>
            </a:extLst>
          </p:cNvPr>
          <p:cNvSpPr/>
          <p:nvPr userDrawn="1"/>
        </p:nvSpPr>
        <p:spPr>
          <a:xfrm>
            <a:off x="-332519" y="275481"/>
            <a:ext cx="274049" cy="265338"/>
          </a:xfrm>
          <a:prstGeom prst="rect">
            <a:avLst/>
          </a:prstGeom>
          <a:solidFill>
            <a:srgbClr val="FFF9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 hidden="1">
            <a:extLst>
              <a:ext uri="{FF2B5EF4-FFF2-40B4-BE49-F238E27FC236}">
                <a16:creationId xmlns:a16="http://schemas.microsoft.com/office/drawing/2014/main" id="{73D33CA6-FE73-4DD0-A18B-77AA905F72DD}"/>
              </a:ext>
            </a:extLst>
          </p:cNvPr>
          <p:cNvSpPr/>
          <p:nvPr userDrawn="1"/>
        </p:nvSpPr>
        <p:spPr>
          <a:xfrm>
            <a:off x="-332519" y="753"/>
            <a:ext cx="274049" cy="274726"/>
          </a:xfrm>
          <a:prstGeom prst="rect">
            <a:avLst/>
          </a:prstGeom>
          <a:solidFill>
            <a:srgbClr val="005A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 Placeholder 1">
            <a:extLst>
              <a:ext uri="{FF2B5EF4-FFF2-40B4-BE49-F238E27FC236}">
                <a16:creationId xmlns:a16="http://schemas.microsoft.com/office/drawing/2014/main" id="{2CE2E79D-4BE6-4DCF-BE36-0B43C13C476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15913" y="1695722"/>
            <a:ext cx="3253811" cy="1310278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00">
                <a:solidFill>
                  <a:schemeClr val="bg1"/>
                </a:solidFill>
              </a:defRPr>
            </a:lvl4pPr>
            <a:lvl5pPr>
              <a:defRPr sz="900">
                <a:solidFill>
                  <a:schemeClr val="bg1"/>
                </a:solidFill>
              </a:defRPr>
            </a:lvl5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/>
          </a:p>
        </p:txBody>
      </p:sp>
      <p:sp>
        <p:nvSpPr>
          <p:cNvPr id="42" name="Text Placeholder 1">
            <a:extLst>
              <a:ext uri="{FF2B5EF4-FFF2-40B4-BE49-F238E27FC236}">
                <a16:creationId xmlns:a16="http://schemas.microsoft.com/office/drawing/2014/main" id="{8AE6BBE8-A093-48FC-8519-587B0A829EB2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8472510" y="603919"/>
            <a:ext cx="3505064" cy="1807915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rgbClr val="00207D"/>
                </a:solidFill>
              </a:defRPr>
            </a:lvl1pPr>
            <a:lvl2pPr>
              <a:defRPr sz="1200">
                <a:solidFill>
                  <a:srgbClr val="00207D"/>
                </a:solidFill>
              </a:defRPr>
            </a:lvl2pPr>
            <a:lvl3pPr>
              <a:defRPr sz="1100">
                <a:solidFill>
                  <a:srgbClr val="00207D"/>
                </a:solidFill>
              </a:defRPr>
            </a:lvl3pPr>
            <a:lvl4pPr>
              <a:defRPr sz="1000">
                <a:solidFill>
                  <a:srgbClr val="00207D"/>
                </a:solidFill>
              </a:defRPr>
            </a:lvl4pPr>
            <a:lvl5pPr>
              <a:defRPr sz="900">
                <a:solidFill>
                  <a:srgbClr val="00207D"/>
                </a:solidFill>
              </a:defRPr>
            </a:lvl5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/>
          </a:p>
        </p:txBody>
      </p:sp>
      <p:sp>
        <p:nvSpPr>
          <p:cNvPr id="43" name="Text Placeholder 1">
            <a:extLst>
              <a:ext uri="{FF2B5EF4-FFF2-40B4-BE49-F238E27FC236}">
                <a16:creationId xmlns:a16="http://schemas.microsoft.com/office/drawing/2014/main" id="{08CD107A-6138-4458-8580-DDA462984F8A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4706960" y="4551609"/>
            <a:ext cx="3080680" cy="1807915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00">
                <a:solidFill>
                  <a:schemeClr val="bg1"/>
                </a:solidFill>
              </a:defRPr>
            </a:lvl4pPr>
            <a:lvl5pPr>
              <a:defRPr sz="900">
                <a:solidFill>
                  <a:schemeClr val="bg1"/>
                </a:solidFill>
              </a:defRPr>
            </a:lvl5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/>
          </a:p>
        </p:txBody>
      </p:sp>
      <p:pic>
        <p:nvPicPr>
          <p:cNvPr id="46" name="logo_blaa" hidden="1">
            <a:extLst>
              <a:ext uri="{FF2B5EF4-FFF2-40B4-BE49-F238E27FC236}">
                <a16:creationId xmlns:a16="http://schemas.microsoft.com/office/drawing/2014/main" id="{7F4344F1-36D5-4C2D-B12C-BF7F757523E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4746" y="6245941"/>
            <a:ext cx="1792828" cy="396000"/>
          </a:xfrm>
          <a:prstGeom prst="rect">
            <a:avLst/>
          </a:prstGeom>
        </p:spPr>
      </p:pic>
      <p:pic>
        <p:nvPicPr>
          <p:cNvPr id="47" name="logo_hvit" descr="Et bilde som inneholder tekst, utklipp&#10;&#10;Automatisk generert beskrivelse" hidden="1">
            <a:extLst>
              <a:ext uri="{FF2B5EF4-FFF2-40B4-BE49-F238E27FC236}">
                <a16:creationId xmlns:a16="http://schemas.microsoft.com/office/drawing/2014/main" id="{CA3E91AA-36B8-47B0-A84D-862FEA137BB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4746" y="6245941"/>
            <a:ext cx="1792828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121453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vslutning">
    <p:bg>
      <p:bgPr>
        <a:solidFill>
          <a:srgbClr val="FFF9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CCE894AE-F5A2-4709-A208-E529BF8713F9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 rot="16200000">
            <a:off x="5270105" y="-63898"/>
            <a:ext cx="4292600" cy="9551195"/>
          </a:xfrm>
          <a:prstGeom prst="round1Rect">
            <a:avLst>
              <a:gd name="adj" fmla="val 43590"/>
            </a:avLst>
          </a:prstGeom>
          <a:solidFill>
            <a:srgbClr val="00207D"/>
          </a:solidFill>
        </p:spPr>
        <p:txBody>
          <a:bodyPr wrap="square">
            <a:noAutofit/>
          </a:bodyPr>
          <a:lstStyle>
            <a:lvl1pPr marL="0" indent="0">
              <a:buNone/>
              <a:defRPr sz="200">
                <a:solidFill>
                  <a:srgbClr val="020000"/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7E879FF-B1C3-4E49-B087-5078BCE6B8AD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3273029" y="6347818"/>
            <a:ext cx="1846659" cy="153888"/>
          </a:xfrm>
          <a:solidFill>
            <a:srgbClr val="0000FF">
              <a:alpha val="0"/>
            </a:srgbClr>
          </a:solidFill>
        </p:spPr>
        <p:txBody>
          <a:bodyPr anchor="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F18881BF-E0C4-4F83-92BC-7EBBFFDC8E5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273029" y="6112838"/>
            <a:ext cx="1846659" cy="153888"/>
          </a:xfrm>
          <a:solidFill>
            <a:srgbClr val="0000FF">
              <a:alpha val="0"/>
            </a:srgbClr>
          </a:solidFill>
        </p:spPr>
        <p:txBody>
          <a:bodyPr anchor="b">
            <a:noAutofit/>
          </a:bodyPr>
          <a:lstStyle>
            <a:lvl1pPr marL="0" indent="0">
              <a:buNone/>
              <a:defRPr sz="1000">
                <a:solidFill>
                  <a:schemeClr val="bg1"/>
                </a:solidFill>
                <a:latin typeface="SpareBank 1 Medium" panose="020B0500030000000000" pitchFamily="34" charset="0"/>
              </a:defRPr>
            </a:lvl1pPr>
          </a:lstStyle>
          <a:p>
            <a:pPr lvl="0"/>
            <a:r>
              <a:rPr lang="en-US" err="1"/>
              <a:t>Navn</a:t>
            </a:r>
            <a:endParaRPr lang="en-US"/>
          </a:p>
        </p:txBody>
      </p:sp>
      <p:sp>
        <p:nvSpPr>
          <p:cNvPr id="18" name="Title 13">
            <a:extLst>
              <a:ext uri="{FF2B5EF4-FFF2-40B4-BE49-F238E27FC236}">
                <a16:creationId xmlns:a16="http://schemas.microsoft.com/office/drawing/2014/main" id="{C46AD3B1-167D-4395-A447-CD474FECC1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4328" y="407521"/>
            <a:ext cx="6746085" cy="1284754"/>
          </a:xfrm>
        </p:spPr>
        <p:txBody>
          <a:bodyPr anchor="ctr"/>
          <a:lstStyle>
            <a:lvl1pPr>
              <a:lnSpc>
                <a:spcPct val="90000"/>
              </a:lnSpc>
              <a:defRPr sz="10000">
                <a:solidFill>
                  <a:srgbClr val="00207D"/>
                </a:solidFill>
              </a:defRPr>
            </a:lvl1pPr>
          </a:lstStyle>
          <a:p>
            <a:r>
              <a:rPr lang="en-US" err="1"/>
              <a:t>Tittel</a:t>
            </a:r>
            <a:endParaRPr lang="en-US"/>
          </a:p>
        </p:txBody>
      </p:sp>
      <p:sp>
        <p:nvSpPr>
          <p:cNvPr id="22" name="Text Placeholder 18">
            <a:extLst>
              <a:ext uri="{FF2B5EF4-FFF2-40B4-BE49-F238E27FC236}">
                <a16:creationId xmlns:a16="http://schemas.microsoft.com/office/drawing/2014/main" id="{68846015-2A3B-446D-A0B8-D29C61C01F9A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5263755" y="6112838"/>
            <a:ext cx="1846659" cy="153888"/>
          </a:xfrm>
          <a:solidFill>
            <a:srgbClr val="0000FF">
              <a:alpha val="0"/>
            </a:srgbClr>
          </a:solidFill>
        </p:spPr>
        <p:txBody>
          <a:bodyPr anchor="b">
            <a:noAutofit/>
          </a:bodyPr>
          <a:lstStyle>
            <a:lvl1pPr marL="0" indent="0">
              <a:buNone/>
              <a:defRPr sz="1000">
                <a:solidFill>
                  <a:schemeClr val="bg1"/>
                </a:solidFill>
                <a:latin typeface="SpareBank 1 Medium" panose="020B0500030000000000" pitchFamily="34" charset="0"/>
              </a:defRPr>
            </a:lvl1pPr>
          </a:lstStyle>
          <a:p>
            <a:pPr lvl="0"/>
            <a:r>
              <a:rPr lang="en-US" err="1"/>
              <a:t>Sted</a:t>
            </a:r>
            <a:endParaRPr lang="en-US"/>
          </a:p>
        </p:txBody>
      </p:sp>
      <p:sp>
        <p:nvSpPr>
          <p:cNvPr id="26" name="Date Placeholder 3">
            <a:extLst>
              <a:ext uri="{FF2B5EF4-FFF2-40B4-BE49-F238E27FC236}">
                <a16:creationId xmlns:a16="http://schemas.microsoft.com/office/drawing/2014/main" id="{B9BD4B98-07E6-4F80-AF51-2316CD968B0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263755" y="6347818"/>
            <a:ext cx="1846659" cy="153888"/>
          </a:xfrm>
          <a:prstGeom prst="rect">
            <a:avLst/>
          </a:prstGeom>
          <a:solidFill>
            <a:srgbClr val="0000FF">
              <a:alpha val="0"/>
            </a:srgbClr>
          </a:solidFill>
        </p:spPr>
        <p:txBody>
          <a:bodyPr vert="horz" lIns="0" tIns="0" rIns="0" bIns="0" rtlCol="0" anchor="ctr">
            <a:noAutofit/>
          </a:bodyPr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fld id="{FEFC056B-C59F-4497-9C7A-409816C61A10}" type="datetimeFigureOut">
              <a:rPr lang="en-US" smtClean="0"/>
              <a:pPr/>
              <a:t>10/13/2022</a:t>
            </a:fld>
            <a:endParaRPr lang="en-US"/>
          </a:p>
        </p:txBody>
      </p:sp>
      <p:sp>
        <p:nvSpPr>
          <p:cNvPr id="28" name="Text Placeholder 23">
            <a:extLst>
              <a:ext uri="{FF2B5EF4-FFF2-40B4-BE49-F238E27FC236}">
                <a16:creationId xmlns:a16="http://schemas.microsoft.com/office/drawing/2014/main" id="{9BF6C8A6-65BE-42D3-BEB6-7005D686B561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 rot="10800000">
            <a:off x="7561943" y="0"/>
            <a:ext cx="4630057" cy="6858001"/>
          </a:xfrm>
          <a:prstGeom prst="round1Rect">
            <a:avLst>
              <a:gd name="adj" fmla="val 47979"/>
            </a:avLst>
          </a:prstGeom>
          <a:solidFill>
            <a:srgbClr val="00579E"/>
          </a:solidFill>
        </p:spPr>
        <p:txBody>
          <a:bodyPr wrap="square">
            <a:noAutofit/>
          </a:bodyPr>
          <a:lstStyle>
            <a:lvl1pPr marL="0" indent="0">
              <a:buNone/>
              <a:defRPr sz="200">
                <a:solidFill>
                  <a:srgbClr val="010000"/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796F1FE8-28E4-4C92-9D93-7B8DCD670978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10210687" y="6245941"/>
            <a:ext cx="1792828" cy="396000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14" name="addin_colorlist" hidden="1">
            <a:extLst>
              <a:ext uri="{FF2B5EF4-FFF2-40B4-BE49-F238E27FC236}">
                <a16:creationId xmlns:a16="http://schemas.microsoft.com/office/drawing/2014/main" id="{1BD38ED4-B725-4AAB-9487-255EBB7049C2}"/>
              </a:ext>
            </a:extLst>
          </p:cNvPr>
          <p:cNvSpPr/>
          <p:nvPr userDrawn="1"/>
        </p:nvSpPr>
        <p:spPr>
          <a:xfrm>
            <a:off x="2430935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/>
              <a:t>siste1, siste2, siste3, siste4</a:t>
            </a:r>
          </a:p>
        </p:txBody>
      </p:sp>
      <p:sp>
        <p:nvSpPr>
          <p:cNvPr id="15" name="addin_colorbox" hidden="1">
            <a:extLst>
              <a:ext uri="{FF2B5EF4-FFF2-40B4-BE49-F238E27FC236}">
                <a16:creationId xmlns:a16="http://schemas.microsoft.com/office/drawing/2014/main" id="{6F4D908F-B453-4F18-BE82-ACB5B2DA82BB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addin_colorbox</a:t>
            </a:r>
            <a:endParaRPr lang="nb-NO"/>
          </a:p>
        </p:txBody>
      </p:sp>
      <p:sp>
        <p:nvSpPr>
          <p:cNvPr id="16" name="addin_background" hidden="1">
            <a:extLst>
              <a:ext uri="{FF2B5EF4-FFF2-40B4-BE49-F238E27FC236}">
                <a16:creationId xmlns:a16="http://schemas.microsoft.com/office/drawing/2014/main" id="{AFC09F4C-2DCB-4C69-9F83-FBEF8B9EA1EA}"/>
              </a:ext>
            </a:extLst>
          </p:cNvPr>
          <p:cNvSpPr/>
          <p:nvPr userDrawn="1"/>
        </p:nvSpPr>
        <p:spPr>
          <a:xfrm>
            <a:off x="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addin_background</a:t>
            </a:r>
            <a:endParaRPr lang="nb-NO"/>
          </a:p>
        </p:txBody>
      </p:sp>
      <p:sp>
        <p:nvSpPr>
          <p:cNvPr id="17" name="addin_logo" hidden="1">
            <a:extLst>
              <a:ext uri="{FF2B5EF4-FFF2-40B4-BE49-F238E27FC236}">
                <a16:creationId xmlns:a16="http://schemas.microsoft.com/office/drawing/2014/main" id="{052BDCAC-5BC9-42C5-8C89-4398E2F45DAB}"/>
              </a:ext>
            </a:extLst>
          </p:cNvPr>
          <p:cNvSpPr/>
          <p:nvPr userDrawn="1"/>
        </p:nvSpPr>
        <p:spPr>
          <a:xfrm>
            <a:off x="7292805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addin_logo</a:t>
            </a:r>
            <a:endParaRPr lang="nb-NO"/>
          </a:p>
        </p:txBody>
      </p:sp>
      <p:sp>
        <p:nvSpPr>
          <p:cNvPr id="21" name="addin_title" hidden="1">
            <a:extLst>
              <a:ext uri="{FF2B5EF4-FFF2-40B4-BE49-F238E27FC236}">
                <a16:creationId xmlns:a16="http://schemas.microsoft.com/office/drawing/2014/main" id="{305CCF73-19C7-4C9B-893D-1D0A7E0B1B92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addin_title</a:t>
            </a:r>
            <a:endParaRPr lang="nb-NO"/>
          </a:p>
        </p:txBody>
      </p:sp>
      <p:sp>
        <p:nvSpPr>
          <p:cNvPr id="23" name="addin_text" hidden="1">
            <a:extLst>
              <a:ext uri="{FF2B5EF4-FFF2-40B4-BE49-F238E27FC236}">
                <a16:creationId xmlns:a16="http://schemas.microsoft.com/office/drawing/2014/main" id="{03A08D40-C143-4FDB-834C-4EDCBBAB098F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addin_text</a:t>
            </a:r>
            <a:endParaRPr lang="nb-NO"/>
          </a:p>
        </p:txBody>
      </p:sp>
      <p:sp>
        <p:nvSpPr>
          <p:cNvPr id="20" name="addin_spestext" hidden="1">
            <a:extLst>
              <a:ext uri="{FF2B5EF4-FFF2-40B4-BE49-F238E27FC236}">
                <a16:creationId xmlns:a16="http://schemas.microsoft.com/office/drawing/2014/main" id="{282BCBC8-4FEA-4F9A-A003-2C640A6FBC6E}"/>
              </a:ext>
            </a:extLst>
          </p:cNvPr>
          <p:cNvSpPr/>
          <p:nvPr userDrawn="1"/>
        </p:nvSpPr>
        <p:spPr>
          <a:xfrm>
            <a:off x="2499793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addin_spestext</a:t>
            </a:r>
            <a:endParaRPr lang="nb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157286-2074-4AB7-850D-1D7DDD1937DB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328608" y="6115219"/>
            <a:ext cx="1640683" cy="461665"/>
          </a:xfrm>
        </p:spPr>
        <p:txBody>
          <a:bodyPr/>
          <a:lstStyle>
            <a:lvl1pPr marL="0" indent="0">
              <a:buNone/>
              <a:defRPr sz="1000"/>
            </a:lvl1pPr>
          </a:lstStyle>
          <a:p>
            <a:r>
              <a:rPr lang="en-US" sz="1000">
                <a:solidFill>
                  <a:srgbClr val="00207D"/>
                </a:solidFill>
              </a:rPr>
              <a:t>Sparebank1.no</a:t>
            </a:r>
          </a:p>
          <a:p>
            <a:r>
              <a:rPr lang="en-US" sz="1000">
                <a:solidFill>
                  <a:srgbClr val="00207D"/>
                </a:solidFill>
              </a:rPr>
              <a:t>Facebook.com/sb1.no</a:t>
            </a:r>
          </a:p>
          <a:p>
            <a:r>
              <a:rPr lang="en-US" sz="1000">
                <a:solidFill>
                  <a:srgbClr val="00207D"/>
                </a:solidFill>
              </a:rPr>
              <a:t>@sb1ostlandet</a:t>
            </a:r>
          </a:p>
        </p:txBody>
      </p:sp>
      <p:sp>
        <p:nvSpPr>
          <p:cNvPr id="25" name="DefLogoHvit" hidden="1">
            <a:extLst>
              <a:ext uri="{FF2B5EF4-FFF2-40B4-BE49-F238E27FC236}">
                <a16:creationId xmlns:a16="http://schemas.microsoft.com/office/drawing/2014/main" id="{2DB8AE09-CD4A-45F7-950C-8FF439D201A6}"/>
              </a:ext>
            </a:extLst>
          </p:cNvPr>
          <p:cNvSpPr/>
          <p:nvPr userDrawn="1"/>
        </p:nvSpPr>
        <p:spPr>
          <a:xfrm>
            <a:off x="-1581150" y="-1371600"/>
            <a:ext cx="180000" cy="1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pic>
        <p:nvPicPr>
          <p:cNvPr id="30" name="logo_blaa" hidden="1">
            <a:extLst>
              <a:ext uri="{FF2B5EF4-FFF2-40B4-BE49-F238E27FC236}">
                <a16:creationId xmlns:a16="http://schemas.microsoft.com/office/drawing/2014/main" id="{71113369-AADC-46A3-A642-BCCECB05065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4746" y="6245941"/>
            <a:ext cx="1792828" cy="396000"/>
          </a:xfrm>
          <a:prstGeom prst="rect">
            <a:avLst/>
          </a:prstGeom>
        </p:spPr>
      </p:pic>
      <p:pic>
        <p:nvPicPr>
          <p:cNvPr id="31" name="logo_hvit" descr="Et bilde som inneholder tekst, utklipp&#10;&#10;Automatisk generert beskrivelse" hidden="1">
            <a:extLst>
              <a:ext uri="{FF2B5EF4-FFF2-40B4-BE49-F238E27FC236}">
                <a16:creationId xmlns:a16="http://schemas.microsoft.com/office/drawing/2014/main" id="{FF0AA0CF-6A85-4F23-B395-07021ABFA67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4746" y="6245941"/>
            <a:ext cx="1792828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657883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un titte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0C30A9F-5053-4DB4-BE21-F0A37A1957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fld id="{FEFC056B-C59F-4497-9C7A-409816C61A10}" type="datetimeFigureOut">
              <a:rPr lang="en-US" smtClean="0"/>
              <a:pPr/>
              <a:t>10/13/2022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000383E-FC0D-4BBD-B582-285183134F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0E5267-B60F-431C-98DF-C672F505E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fld id="{E21350B7-B9C6-4D95-8DED-14AC5563525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tel 4">
            <a:extLst>
              <a:ext uri="{FF2B5EF4-FFF2-40B4-BE49-F238E27FC236}">
                <a16:creationId xmlns:a16="http://schemas.microsoft.com/office/drawing/2014/main" id="{FD75FC5D-6F55-45E1-BA2B-4AD0149F6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207D"/>
                </a:solidFill>
              </a:defRPr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0B5EFC96-E4EE-4FE8-B92E-AF05CED0CD1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210687" y="6245941"/>
            <a:ext cx="1792828" cy="396000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9" name="addin_colorlist" hidden="1">
            <a:extLst>
              <a:ext uri="{FF2B5EF4-FFF2-40B4-BE49-F238E27FC236}">
                <a16:creationId xmlns:a16="http://schemas.microsoft.com/office/drawing/2014/main" id="{93031825-807F-472B-AF88-ED6DD1CD3109}"/>
              </a:ext>
            </a:extLst>
          </p:cNvPr>
          <p:cNvSpPr/>
          <p:nvPr userDrawn="1"/>
        </p:nvSpPr>
        <p:spPr>
          <a:xfrm>
            <a:off x="2430935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/>
              <a:t>clr1, clr2, clr3, clr4</a:t>
            </a:r>
          </a:p>
        </p:txBody>
      </p:sp>
      <p:sp>
        <p:nvSpPr>
          <p:cNvPr id="10" name="addin_colorbox" hidden="1">
            <a:extLst>
              <a:ext uri="{FF2B5EF4-FFF2-40B4-BE49-F238E27FC236}">
                <a16:creationId xmlns:a16="http://schemas.microsoft.com/office/drawing/2014/main" id="{D84F1E6E-F1BA-4219-A7A6-F50B1C2A1EE6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addin_colorbox</a:t>
            </a:r>
            <a:endParaRPr lang="nb-NO"/>
          </a:p>
        </p:txBody>
      </p:sp>
      <p:sp>
        <p:nvSpPr>
          <p:cNvPr id="11" name="addin_background" hidden="1">
            <a:extLst>
              <a:ext uri="{FF2B5EF4-FFF2-40B4-BE49-F238E27FC236}">
                <a16:creationId xmlns:a16="http://schemas.microsoft.com/office/drawing/2014/main" id="{DC5899DE-05C4-455E-9646-5E8813CF7104}"/>
              </a:ext>
            </a:extLst>
          </p:cNvPr>
          <p:cNvSpPr/>
          <p:nvPr userDrawn="1"/>
        </p:nvSpPr>
        <p:spPr>
          <a:xfrm>
            <a:off x="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addin_background</a:t>
            </a:r>
            <a:endParaRPr lang="nb-NO"/>
          </a:p>
        </p:txBody>
      </p:sp>
      <p:sp>
        <p:nvSpPr>
          <p:cNvPr id="12" name="addin_logo" hidden="1">
            <a:extLst>
              <a:ext uri="{FF2B5EF4-FFF2-40B4-BE49-F238E27FC236}">
                <a16:creationId xmlns:a16="http://schemas.microsoft.com/office/drawing/2014/main" id="{BACC81DC-258C-49C1-8853-1FE54172C6A6}"/>
              </a:ext>
            </a:extLst>
          </p:cNvPr>
          <p:cNvSpPr/>
          <p:nvPr userDrawn="1"/>
        </p:nvSpPr>
        <p:spPr>
          <a:xfrm>
            <a:off x="7292805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addin_logo</a:t>
            </a:r>
            <a:endParaRPr lang="nb-NO"/>
          </a:p>
        </p:txBody>
      </p:sp>
      <p:sp>
        <p:nvSpPr>
          <p:cNvPr id="13" name="addin_title" hidden="1">
            <a:extLst>
              <a:ext uri="{FF2B5EF4-FFF2-40B4-BE49-F238E27FC236}">
                <a16:creationId xmlns:a16="http://schemas.microsoft.com/office/drawing/2014/main" id="{087211ED-582A-466E-942B-54ECB00D05CF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addin_title</a:t>
            </a:r>
            <a:endParaRPr lang="nb-NO"/>
          </a:p>
        </p:txBody>
      </p:sp>
      <p:sp>
        <p:nvSpPr>
          <p:cNvPr id="14" name="addin_text" hidden="1">
            <a:extLst>
              <a:ext uri="{FF2B5EF4-FFF2-40B4-BE49-F238E27FC236}">
                <a16:creationId xmlns:a16="http://schemas.microsoft.com/office/drawing/2014/main" id="{81C5F396-DEF8-49C6-8C44-EC521A266BB6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addin_text</a:t>
            </a:r>
            <a:endParaRPr lang="nb-NO"/>
          </a:p>
        </p:txBody>
      </p:sp>
      <p:pic>
        <p:nvPicPr>
          <p:cNvPr id="17" name="logo_blaa" hidden="1">
            <a:extLst>
              <a:ext uri="{FF2B5EF4-FFF2-40B4-BE49-F238E27FC236}">
                <a16:creationId xmlns:a16="http://schemas.microsoft.com/office/drawing/2014/main" id="{0B1871F1-55F4-40AA-9EC7-3573632CF0C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4746" y="6245941"/>
            <a:ext cx="1792828" cy="396000"/>
          </a:xfrm>
          <a:prstGeom prst="rect">
            <a:avLst/>
          </a:prstGeom>
        </p:spPr>
      </p:pic>
      <p:pic>
        <p:nvPicPr>
          <p:cNvPr id="18" name="logo_hvit" descr="Et bilde som inneholder tekst, utklipp&#10;&#10;Automatisk generert beskrivelse" hidden="1">
            <a:extLst>
              <a:ext uri="{FF2B5EF4-FFF2-40B4-BE49-F238E27FC236}">
                <a16:creationId xmlns:a16="http://schemas.microsoft.com/office/drawing/2014/main" id="{189CEFBE-5CF7-459B-A3C8-469C6F51B6E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4746" y="6245941"/>
            <a:ext cx="1792828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918864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0C30A9F-5053-4DB4-BE21-F0A37A1957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EFC056B-C59F-4497-9C7A-409816C61A10}" type="datetimeFigureOut">
              <a:rPr lang="en-US" smtClean="0"/>
              <a:pPr/>
              <a:t>10/13/2022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000383E-FC0D-4BBD-B582-285183134F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0E5267-B60F-431C-98DF-C672F505E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21350B7-B9C6-4D95-8DED-14AC5563525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704487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Hvi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0C30A9F-5053-4DB4-BE21-F0A37A1957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fld id="{FEFC056B-C59F-4497-9C7A-409816C61A10}" type="datetimeFigureOut">
              <a:rPr lang="en-US" smtClean="0"/>
              <a:pPr/>
              <a:t>10/13/2022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000383E-FC0D-4BBD-B582-285183134F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0E5267-B60F-431C-98DF-C672F505E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fld id="{E21350B7-B9C6-4D95-8DED-14AC5563525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addin_colorlist" hidden="1">
            <a:extLst>
              <a:ext uri="{FF2B5EF4-FFF2-40B4-BE49-F238E27FC236}">
                <a16:creationId xmlns:a16="http://schemas.microsoft.com/office/drawing/2014/main" id="{10B15B95-7E4F-49BD-86F8-CD48FDE599AD}"/>
              </a:ext>
            </a:extLst>
          </p:cNvPr>
          <p:cNvSpPr/>
          <p:nvPr userDrawn="1"/>
        </p:nvSpPr>
        <p:spPr>
          <a:xfrm>
            <a:off x="2430935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/>
              <a:t>clr1, clr2, clr3, clr4</a:t>
            </a:r>
          </a:p>
        </p:txBody>
      </p:sp>
      <p:sp>
        <p:nvSpPr>
          <p:cNvPr id="7" name="addin_colorbox" hidden="1">
            <a:extLst>
              <a:ext uri="{FF2B5EF4-FFF2-40B4-BE49-F238E27FC236}">
                <a16:creationId xmlns:a16="http://schemas.microsoft.com/office/drawing/2014/main" id="{60F511CE-520D-4D58-978B-A742962CBB18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addin_colorbox</a:t>
            </a:r>
            <a:endParaRPr lang="nb-NO"/>
          </a:p>
        </p:txBody>
      </p:sp>
      <p:sp>
        <p:nvSpPr>
          <p:cNvPr id="8" name="addin_background" hidden="1">
            <a:extLst>
              <a:ext uri="{FF2B5EF4-FFF2-40B4-BE49-F238E27FC236}">
                <a16:creationId xmlns:a16="http://schemas.microsoft.com/office/drawing/2014/main" id="{8309DFEF-9575-4318-B437-CBFF2E4AF835}"/>
              </a:ext>
            </a:extLst>
          </p:cNvPr>
          <p:cNvSpPr/>
          <p:nvPr userDrawn="1"/>
        </p:nvSpPr>
        <p:spPr>
          <a:xfrm>
            <a:off x="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addin_background</a:t>
            </a:r>
            <a:endParaRPr lang="nb-NO"/>
          </a:p>
        </p:txBody>
      </p:sp>
      <p:sp>
        <p:nvSpPr>
          <p:cNvPr id="9" name="addin_logo" hidden="1">
            <a:extLst>
              <a:ext uri="{FF2B5EF4-FFF2-40B4-BE49-F238E27FC236}">
                <a16:creationId xmlns:a16="http://schemas.microsoft.com/office/drawing/2014/main" id="{67036A9A-33C9-40AC-910B-E05856E9B224}"/>
              </a:ext>
            </a:extLst>
          </p:cNvPr>
          <p:cNvSpPr/>
          <p:nvPr userDrawn="1"/>
        </p:nvSpPr>
        <p:spPr>
          <a:xfrm>
            <a:off x="7292805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addin_logo</a:t>
            </a:r>
            <a:endParaRPr lang="nb-NO"/>
          </a:p>
        </p:txBody>
      </p:sp>
      <p:sp>
        <p:nvSpPr>
          <p:cNvPr id="10" name="addin_title" hidden="1">
            <a:extLst>
              <a:ext uri="{FF2B5EF4-FFF2-40B4-BE49-F238E27FC236}">
                <a16:creationId xmlns:a16="http://schemas.microsoft.com/office/drawing/2014/main" id="{09D6E0DE-92FA-4CF9-95A6-8B562FF54A9F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addin_title</a:t>
            </a:r>
            <a:endParaRPr lang="nb-NO"/>
          </a:p>
        </p:txBody>
      </p:sp>
      <p:sp>
        <p:nvSpPr>
          <p:cNvPr id="11" name="addin_text" hidden="1">
            <a:extLst>
              <a:ext uri="{FF2B5EF4-FFF2-40B4-BE49-F238E27FC236}">
                <a16:creationId xmlns:a16="http://schemas.microsoft.com/office/drawing/2014/main" id="{CCFE1FC6-4BD8-45F8-B934-22BCC395D003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addin_text</a:t>
            </a:r>
            <a:endParaRPr lang="nb-NO"/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06A144EF-35F3-4471-82EB-B8135768E08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210687" y="6245941"/>
            <a:ext cx="1792828" cy="396000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 </a:t>
            </a:r>
          </a:p>
        </p:txBody>
      </p:sp>
      <p:pic>
        <p:nvPicPr>
          <p:cNvPr id="17" name="logo_blaa" hidden="1">
            <a:extLst>
              <a:ext uri="{FF2B5EF4-FFF2-40B4-BE49-F238E27FC236}">
                <a16:creationId xmlns:a16="http://schemas.microsoft.com/office/drawing/2014/main" id="{E021DAD9-1AE4-4CFD-966E-54A77E60A53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4746" y="6245941"/>
            <a:ext cx="1792828" cy="396000"/>
          </a:xfrm>
          <a:prstGeom prst="rect">
            <a:avLst/>
          </a:prstGeom>
        </p:spPr>
      </p:pic>
      <p:pic>
        <p:nvPicPr>
          <p:cNvPr id="18" name="logo_hvit" descr="Et bilde som inneholder tekst, utklipp&#10;&#10;Automatisk generert beskrivelse" hidden="1">
            <a:extLst>
              <a:ext uri="{FF2B5EF4-FFF2-40B4-BE49-F238E27FC236}">
                <a16:creationId xmlns:a16="http://schemas.microsoft.com/office/drawing/2014/main" id="{1A3CCFEE-759A-42E1-A820-FFA53D4C3CF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4746" y="6245941"/>
            <a:ext cx="1792828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108888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nimasjon #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Levende bakgrunn 1" descr="Levende bakgrunn 1">
            <a:hlinkClick r:id="" action="ppaction://media"/>
            <a:extLst>
              <a:ext uri="{FF2B5EF4-FFF2-40B4-BE49-F238E27FC236}">
                <a16:creationId xmlns:a16="http://schemas.microsoft.com/office/drawing/2014/main" id="{902AFA99-DB3C-4EA2-8EB5-150A887A5063}"/>
              </a:ext>
            </a:extLst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7E879FF-B1C3-4E49-B087-5078BCE6B8AD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68A622E-5135-4548-9D33-EC5A904DAC01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21350B7-B9C6-4D95-8DED-14AC5563525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BAA86799-C55C-4704-8C57-DA7BDC053D20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0210687" y="6245941"/>
            <a:ext cx="1792828" cy="396000"/>
          </a:xfrm>
          <a:blipFill>
            <a:blip r:embed="rId5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17" name="addin_colorbox" hidden="1">
            <a:extLst>
              <a:ext uri="{FF2B5EF4-FFF2-40B4-BE49-F238E27FC236}">
                <a16:creationId xmlns:a16="http://schemas.microsoft.com/office/drawing/2014/main" id="{BA1CDBB3-7F0F-4B79-80EB-8B3018AC3374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addin_colorbox</a:t>
            </a:r>
            <a:endParaRPr lang="nb-NO"/>
          </a:p>
        </p:txBody>
      </p:sp>
      <p:sp>
        <p:nvSpPr>
          <p:cNvPr id="18" name="addin_background" hidden="1">
            <a:extLst>
              <a:ext uri="{FF2B5EF4-FFF2-40B4-BE49-F238E27FC236}">
                <a16:creationId xmlns:a16="http://schemas.microsoft.com/office/drawing/2014/main" id="{358D762E-DF76-4AA4-9D0F-6672D7C7FABB}"/>
              </a:ext>
            </a:extLst>
          </p:cNvPr>
          <p:cNvSpPr/>
          <p:nvPr userDrawn="1"/>
        </p:nvSpPr>
        <p:spPr>
          <a:xfrm>
            <a:off x="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addin_background</a:t>
            </a:r>
            <a:endParaRPr lang="nb-NO"/>
          </a:p>
        </p:txBody>
      </p:sp>
      <p:sp>
        <p:nvSpPr>
          <p:cNvPr id="19" name="addin_logo" hidden="1">
            <a:extLst>
              <a:ext uri="{FF2B5EF4-FFF2-40B4-BE49-F238E27FC236}">
                <a16:creationId xmlns:a16="http://schemas.microsoft.com/office/drawing/2014/main" id="{5A17DCCA-A4B0-4CEB-99D6-E36A5526EE97}"/>
              </a:ext>
            </a:extLst>
          </p:cNvPr>
          <p:cNvSpPr/>
          <p:nvPr userDrawn="1"/>
        </p:nvSpPr>
        <p:spPr>
          <a:xfrm>
            <a:off x="7292805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addin_logo</a:t>
            </a:r>
            <a:endParaRPr lang="nb-NO"/>
          </a:p>
        </p:txBody>
      </p:sp>
      <p:sp>
        <p:nvSpPr>
          <p:cNvPr id="20" name="addin_title" hidden="1">
            <a:extLst>
              <a:ext uri="{FF2B5EF4-FFF2-40B4-BE49-F238E27FC236}">
                <a16:creationId xmlns:a16="http://schemas.microsoft.com/office/drawing/2014/main" id="{938C90AB-F710-484A-B299-8D3A7508F977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addin_title</a:t>
            </a:r>
            <a:endParaRPr lang="nb-NO"/>
          </a:p>
        </p:txBody>
      </p:sp>
      <p:sp>
        <p:nvSpPr>
          <p:cNvPr id="21" name="addin_text" hidden="1">
            <a:extLst>
              <a:ext uri="{FF2B5EF4-FFF2-40B4-BE49-F238E27FC236}">
                <a16:creationId xmlns:a16="http://schemas.microsoft.com/office/drawing/2014/main" id="{B11F346B-C3CB-48BC-9185-50A1BB4FF089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addin_text</a:t>
            </a:r>
            <a:endParaRPr lang="nb-NO"/>
          </a:p>
        </p:txBody>
      </p:sp>
      <p:sp>
        <p:nvSpPr>
          <p:cNvPr id="23" name="DefLogoHvit" hidden="1">
            <a:extLst>
              <a:ext uri="{FF2B5EF4-FFF2-40B4-BE49-F238E27FC236}">
                <a16:creationId xmlns:a16="http://schemas.microsoft.com/office/drawing/2014/main" id="{FE9B16F9-B2E4-4D04-B8EE-E3F64D05C406}"/>
              </a:ext>
            </a:extLst>
          </p:cNvPr>
          <p:cNvSpPr/>
          <p:nvPr userDrawn="1"/>
        </p:nvSpPr>
        <p:spPr>
          <a:xfrm>
            <a:off x="-1581150" y="-1371600"/>
            <a:ext cx="180000" cy="1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5" name="TekstSylinder 24">
            <a:extLst>
              <a:ext uri="{FF2B5EF4-FFF2-40B4-BE49-F238E27FC236}">
                <a16:creationId xmlns:a16="http://schemas.microsoft.com/office/drawing/2014/main" id="{BDB705D4-301E-4A9A-B0CA-85132C564A97}"/>
              </a:ext>
            </a:extLst>
          </p:cNvPr>
          <p:cNvSpPr txBox="1"/>
          <p:nvPr userDrawn="1"/>
        </p:nvSpPr>
        <p:spPr>
          <a:xfrm>
            <a:off x="2527300" y="-1080869"/>
            <a:ext cx="6642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/>
              <a:t>Animasjonen starter automatisk i lysbildefremvisning</a:t>
            </a:r>
          </a:p>
          <a:p>
            <a:pPr algn="ctr"/>
            <a:r>
              <a:rPr lang="nb-NO"/>
              <a:t>Test med å trykke Shift+F5</a:t>
            </a:r>
          </a:p>
        </p:txBody>
      </p:sp>
      <p:pic>
        <p:nvPicPr>
          <p:cNvPr id="26" name="logo_blaa" hidden="1">
            <a:extLst>
              <a:ext uri="{FF2B5EF4-FFF2-40B4-BE49-F238E27FC236}">
                <a16:creationId xmlns:a16="http://schemas.microsoft.com/office/drawing/2014/main" id="{4A972D58-E45E-40C4-A39E-6667C5E959E7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4746" y="6245941"/>
            <a:ext cx="1792828" cy="396000"/>
          </a:xfrm>
          <a:prstGeom prst="rect">
            <a:avLst/>
          </a:prstGeom>
        </p:spPr>
      </p:pic>
      <p:pic>
        <p:nvPicPr>
          <p:cNvPr id="27" name="logo_hvit" descr="Et bilde som inneholder tekst, utklipp&#10;&#10;Automatisk generert beskrivelse" hidden="1">
            <a:extLst>
              <a:ext uri="{FF2B5EF4-FFF2-40B4-BE49-F238E27FC236}">
                <a16:creationId xmlns:a16="http://schemas.microsoft.com/office/drawing/2014/main" id="{A46494B9-30A9-4177-B973-988482213A88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4746" y="6245941"/>
            <a:ext cx="1792828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567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37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"/>
                  </p:tgtEl>
                </p:cond>
              </p:nextCondLst>
            </p:seq>
          </p:childTnLst>
        </p:cTn>
      </p:par>
    </p:tnLst>
  </p:timing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nimasjon #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Levende bakgrunn 3_loop" descr="Levende bakgrunn 3_loop">
            <a:hlinkClick r:id="" action="ppaction://media"/>
            <a:extLst>
              <a:ext uri="{FF2B5EF4-FFF2-40B4-BE49-F238E27FC236}">
                <a16:creationId xmlns:a16="http://schemas.microsoft.com/office/drawing/2014/main" id="{172DB947-6D78-4E6D-8CC2-57FA8919CB4C}"/>
              </a:ext>
            </a:extLst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7E879FF-B1C3-4E49-B087-5078BCE6B8AD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68A622E-5135-4548-9D33-EC5A904DAC01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21350B7-B9C6-4D95-8DED-14AC5563525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BAA86799-C55C-4704-8C57-DA7BDC053D20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0210687" y="6245941"/>
            <a:ext cx="1792828" cy="396000"/>
          </a:xfrm>
          <a:blipFill>
            <a:blip r:embed="rId5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17" name="addin_colorbox" hidden="1">
            <a:extLst>
              <a:ext uri="{FF2B5EF4-FFF2-40B4-BE49-F238E27FC236}">
                <a16:creationId xmlns:a16="http://schemas.microsoft.com/office/drawing/2014/main" id="{BA1CDBB3-7F0F-4B79-80EB-8B3018AC3374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addin_colorbox</a:t>
            </a:r>
            <a:endParaRPr lang="nb-NO"/>
          </a:p>
        </p:txBody>
      </p:sp>
      <p:sp>
        <p:nvSpPr>
          <p:cNvPr id="18" name="addin_background" hidden="1">
            <a:extLst>
              <a:ext uri="{FF2B5EF4-FFF2-40B4-BE49-F238E27FC236}">
                <a16:creationId xmlns:a16="http://schemas.microsoft.com/office/drawing/2014/main" id="{358D762E-DF76-4AA4-9D0F-6672D7C7FABB}"/>
              </a:ext>
            </a:extLst>
          </p:cNvPr>
          <p:cNvSpPr/>
          <p:nvPr userDrawn="1"/>
        </p:nvSpPr>
        <p:spPr>
          <a:xfrm>
            <a:off x="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addin_background</a:t>
            </a:r>
            <a:endParaRPr lang="nb-NO"/>
          </a:p>
        </p:txBody>
      </p:sp>
      <p:sp>
        <p:nvSpPr>
          <p:cNvPr id="19" name="addin_logo" hidden="1">
            <a:extLst>
              <a:ext uri="{FF2B5EF4-FFF2-40B4-BE49-F238E27FC236}">
                <a16:creationId xmlns:a16="http://schemas.microsoft.com/office/drawing/2014/main" id="{5A17DCCA-A4B0-4CEB-99D6-E36A5526EE97}"/>
              </a:ext>
            </a:extLst>
          </p:cNvPr>
          <p:cNvSpPr/>
          <p:nvPr userDrawn="1"/>
        </p:nvSpPr>
        <p:spPr>
          <a:xfrm>
            <a:off x="7292805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addin_logo</a:t>
            </a:r>
            <a:endParaRPr lang="nb-NO"/>
          </a:p>
        </p:txBody>
      </p:sp>
      <p:sp>
        <p:nvSpPr>
          <p:cNvPr id="20" name="addin_title" hidden="1">
            <a:extLst>
              <a:ext uri="{FF2B5EF4-FFF2-40B4-BE49-F238E27FC236}">
                <a16:creationId xmlns:a16="http://schemas.microsoft.com/office/drawing/2014/main" id="{938C90AB-F710-484A-B299-8D3A7508F977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addin_title</a:t>
            </a:r>
            <a:endParaRPr lang="nb-NO"/>
          </a:p>
        </p:txBody>
      </p:sp>
      <p:sp>
        <p:nvSpPr>
          <p:cNvPr id="21" name="addin_text" hidden="1">
            <a:extLst>
              <a:ext uri="{FF2B5EF4-FFF2-40B4-BE49-F238E27FC236}">
                <a16:creationId xmlns:a16="http://schemas.microsoft.com/office/drawing/2014/main" id="{B11F346B-C3CB-48BC-9185-50A1BB4FF089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addin_text</a:t>
            </a:r>
            <a:endParaRPr lang="nb-NO"/>
          </a:p>
        </p:txBody>
      </p:sp>
      <p:sp>
        <p:nvSpPr>
          <p:cNvPr id="23" name="DefLogoHvit" hidden="1">
            <a:extLst>
              <a:ext uri="{FF2B5EF4-FFF2-40B4-BE49-F238E27FC236}">
                <a16:creationId xmlns:a16="http://schemas.microsoft.com/office/drawing/2014/main" id="{FE9B16F9-B2E4-4D04-B8EE-E3F64D05C406}"/>
              </a:ext>
            </a:extLst>
          </p:cNvPr>
          <p:cNvSpPr/>
          <p:nvPr userDrawn="1"/>
        </p:nvSpPr>
        <p:spPr>
          <a:xfrm>
            <a:off x="-1581150" y="-1371600"/>
            <a:ext cx="180000" cy="1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" name="TekstSylinder 1">
            <a:extLst>
              <a:ext uri="{FF2B5EF4-FFF2-40B4-BE49-F238E27FC236}">
                <a16:creationId xmlns:a16="http://schemas.microsoft.com/office/drawing/2014/main" id="{95296276-6E45-4A1A-9B25-2A129A7D0E0C}"/>
              </a:ext>
            </a:extLst>
          </p:cNvPr>
          <p:cNvSpPr txBox="1"/>
          <p:nvPr userDrawn="1"/>
        </p:nvSpPr>
        <p:spPr>
          <a:xfrm>
            <a:off x="2527300" y="-1080869"/>
            <a:ext cx="6642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/>
              <a:t>Animasjonen starter automatisk i lysbildefremvisning</a:t>
            </a:r>
          </a:p>
          <a:p>
            <a:pPr algn="ctr"/>
            <a:r>
              <a:rPr lang="nb-NO"/>
              <a:t>Test med å trykke Shift+F5</a:t>
            </a:r>
          </a:p>
        </p:txBody>
      </p:sp>
      <p:pic>
        <p:nvPicPr>
          <p:cNvPr id="24" name="logo_blaa" hidden="1">
            <a:extLst>
              <a:ext uri="{FF2B5EF4-FFF2-40B4-BE49-F238E27FC236}">
                <a16:creationId xmlns:a16="http://schemas.microsoft.com/office/drawing/2014/main" id="{3B1EF9D9-EBBE-424F-BDA4-65350FDEC0D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4746" y="6245941"/>
            <a:ext cx="1792828" cy="396000"/>
          </a:xfrm>
          <a:prstGeom prst="rect">
            <a:avLst/>
          </a:prstGeom>
        </p:spPr>
      </p:pic>
      <p:pic>
        <p:nvPicPr>
          <p:cNvPr id="25" name="logo_hvit" descr="Et bilde som inneholder tekst, utklipp&#10;&#10;Automatisk generert beskrivelse" hidden="1">
            <a:extLst>
              <a:ext uri="{FF2B5EF4-FFF2-40B4-BE49-F238E27FC236}">
                <a16:creationId xmlns:a16="http://schemas.microsoft.com/office/drawing/2014/main" id="{C9DE886E-83F6-413F-9C9F-032EB91FAC10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4746" y="6245941"/>
            <a:ext cx="1792828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598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042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</p:timing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nimasjon #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7E879FF-B1C3-4E49-B087-5078BCE6B8AD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68A622E-5135-4548-9D33-EC5A904DAC01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21350B7-B9C6-4D95-8DED-14AC5563525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BAA86799-C55C-4704-8C57-DA7BDC053D20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0210687" y="6245941"/>
            <a:ext cx="1792828" cy="396000"/>
          </a:xfrm>
          <a:blipFill>
            <a:blip r:embed="rId4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17" name="addin_colorbox" hidden="1">
            <a:extLst>
              <a:ext uri="{FF2B5EF4-FFF2-40B4-BE49-F238E27FC236}">
                <a16:creationId xmlns:a16="http://schemas.microsoft.com/office/drawing/2014/main" id="{BA1CDBB3-7F0F-4B79-80EB-8B3018AC3374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addin_colorbox</a:t>
            </a:r>
            <a:endParaRPr lang="nb-NO"/>
          </a:p>
        </p:txBody>
      </p:sp>
      <p:sp>
        <p:nvSpPr>
          <p:cNvPr id="18" name="addin_background" hidden="1">
            <a:extLst>
              <a:ext uri="{FF2B5EF4-FFF2-40B4-BE49-F238E27FC236}">
                <a16:creationId xmlns:a16="http://schemas.microsoft.com/office/drawing/2014/main" id="{358D762E-DF76-4AA4-9D0F-6672D7C7FABB}"/>
              </a:ext>
            </a:extLst>
          </p:cNvPr>
          <p:cNvSpPr/>
          <p:nvPr userDrawn="1"/>
        </p:nvSpPr>
        <p:spPr>
          <a:xfrm>
            <a:off x="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addin_background</a:t>
            </a:r>
            <a:endParaRPr lang="nb-NO"/>
          </a:p>
        </p:txBody>
      </p:sp>
      <p:sp>
        <p:nvSpPr>
          <p:cNvPr id="19" name="addin_logo" hidden="1">
            <a:extLst>
              <a:ext uri="{FF2B5EF4-FFF2-40B4-BE49-F238E27FC236}">
                <a16:creationId xmlns:a16="http://schemas.microsoft.com/office/drawing/2014/main" id="{5A17DCCA-A4B0-4CEB-99D6-E36A5526EE97}"/>
              </a:ext>
            </a:extLst>
          </p:cNvPr>
          <p:cNvSpPr/>
          <p:nvPr userDrawn="1"/>
        </p:nvSpPr>
        <p:spPr>
          <a:xfrm>
            <a:off x="7292805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addin_logo</a:t>
            </a:r>
            <a:endParaRPr lang="nb-NO"/>
          </a:p>
        </p:txBody>
      </p:sp>
      <p:sp>
        <p:nvSpPr>
          <p:cNvPr id="20" name="addin_title" hidden="1">
            <a:extLst>
              <a:ext uri="{FF2B5EF4-FFF2-40B4-BE49-F238E27FC236}">
                <a16:creationId xmlns:a16="http://schemas.microsoft.com/office/drawing/2014/main" id="{938C90AB-F710-484A-B299-8D3A7508F977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addin_title</a:t>
            </a:r>
            <a:endParaRPr lang="nb-NO"/>
          </a:p>
        </p:txBody>
      </p:sp>
      <p:sp>
        <p:nvSpPr>
          <p:cNvPr id="21" name="addin_text" hidden="1">
            <a:extLst>
              <a:ext uri="{FF2B5EF4-FFF2-40B4-BE49-F238E27FC236}">
                <a16:creationId xmlns:a16="http://schemas.microsoft.com/office/drawing/2014/main" id="{B11F346B-C3CB-48BC-9185-50A1BB4FF089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addin_text</a:t>
            </a:r>
            <a:endParaRPr lang="nb-NO"/>
          </a:p>
        </p:txBody>
      </p:sp>
      <p:sp>
        <p:nvSpPr>
          <p:cNvPr id="23" name="DefLogoHvit" hidden="1">
            <a:extLst>
              <a:ext uri="{FF2B5EF4-FFF2-40B4-BE49-F238E27FC236}">
                <a16:creationId xmlns:a16="http://schemas.microsoft.com/office/drawing/2014/main" id="{FE9B16F9-B2E4-4D04-B8EE-E3F64D05C406}"/>
              </a:ext>
            </a:extLst>
          </p:cNvPr>
          <p:cNvSpPr/>
          <p:nvPr userDrawn="1"/>
        </p:nvSpPr>
        <p:spPr>
          <a:xfrm>
            <a:off x="-1581150" y="-1371600"/>
            <a:ext cx="180000" cy="1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" name="TekstSylinder 1">
            <a:extLst>
              <a:ext uri="{FF2B5EF4-FFF2-40B4-BE49-F238E27FC236}">
                <a16:creationId xmlns:a16="http://schemas.microsoft.com/office/drawing/2014/main" id="{95296276-6E45-4A1A-9B25-2A129A7D0E0C}"/>
              </a:ext>
            </a:extLst>
          </p:cNvPr>
          <p:cNvSpPr txBox="1"/>
          <p:nvPr userDrawn="1"/>
        </p:nvSpPr>
        <p:spPr>
          <a:xfrm>
            <a:off x="2527300" y="-1080869"/>
            <a:ext cx="6642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/>
              <a:t>Animasjonen starter automatisk i lysbildefremvisning</a:t>
            </a:r>
          </a:p>
          <a:p>
            <a:pPr algn="ctr"/>
            <a:r>
              <a:rPr lang="nb-NO"/>
              <a:t>Test med å trykke Shift+F5</a:t>
            </a:r>
          </a:p>
        </p:txBody>
      </p:sp>
      <p:pic>
        <p:nvPicPr>
          <p:cNvPr id="3" name="Animasjon_Én klar tale_Small">
            <a:hlinkClick r:id="" action="ppaction://media"/>
            <a:extLst>
              <a:ext uri="{FF2B5EF4-FFF2-40B4-BE49-F238E27FC236}">
                <a16:creationId xmlns:a16="http://schemas.microsoft.com/office/drawing/2014/main" id="{C4E7F5B9-7211-4D5E-9660-E42C89413EBE}"/>
              </a:ext>
            </a:extLst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4" name="logo_blaa" hidden="1">
            <a:extLst>
              <a:ext uri="{FF2B5EF4-FFF2-40B4-BE49-F238E27FC236}">
                <a16:creationId xmlns:a16="http://schemas.microsoft.com/office/drawing/2014/main" id="{60CADC3A-A11D-4004-8EF3-3A0732034133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4746" y="6245941"/>
            <a:ext cx="1792828" cy="396000"/>
          </a:xfrm>
          <a:prstGeom prst="rect">
            <a:avLst/>
          </a:prstGeom>
        </p:spPr>
      </p:pic>
      <p:pic>
        <p:nvPicPr>
          <p:cNvPr id="25" name="logo_hvit" descr="Et bilde som inneholder tekst, utklipp&#10;&#10;Automatisk generert beskrivelse" hidden="1">
            <a:extLst>
              <a:ext uri="{FF2B5EF4-FFF2-40B4-BE49-F238E27FC236}">
                <a16:creationId xmlns:a16="http://schemas.microsoft.com/office/drawing/2014/main" id="{441FDA73-6B29-4100-929B-133EACCE949E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4746" y="6245941"/>
            <a:ext cx="1792828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273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4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7153859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nimasjon #4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7E879FF-B1C3-4E49-B087-5078BCE6B8AD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68A622E-5135-4548-9D33-EC5A904DAC01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21350B7-B9C6-4D95-8DED-14AC5563525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BAA86799-C55C-4704-8C57-DA7BDC053D20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0210687" y="6245941"/>
            <a:ext cx="1792828" cy="396000"/>
          </a:xfrm>
          <a:blipFill>
            <a:blip r:embed="rId4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17" name="addin_colorbox" hidden="1">
            <a:extLst>
              <a:ext uri="{FF2B5EF4-FFF2-40B4-BE49-F238E27FC236}">
                <a16:creationId xmlns:a16="http://schemas.microsoft.com/office/drawing/2014/main" id="{BA1CDBB3-7F0F-4B79-80EB-8B3018AC3374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addin_colorbox</a:t>
            </a:r>
            <a:endParaRPr lang="nb-NO"/>
          </a:p>
        </p:txBody>
      </p:sp>
      <p:sp>
        <p:nvSpPr>
          <p:cNvPr id="18" name="addin_background" hidden="1">
            <a:extLst>
              <a:ext uri="{FF2B5EF4-FFF2-40B4-BE49-F238E27FC236}">
                <a16:creationId xmlns:a16="http://schemas.microsoft.com/office/drawing/2014/main" id="{358D762E-DF76-4AA4-9D0F-6672D7C7FABB}"/>
              </a:ext>
            </a:extLst>
          </p:cNvPr>
          <p:cNvSpPr/>
          <p:nvPr userDrawn="1"/>
        </p:nvSpPr>
        <p:spPr>
          <a:xfrm>
            <a:off x="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addin_background</a:t>
            </a:r>
            <a:endParaRPr lang="nb-NO"/>
          </a:p>
        </p:txBody>
      </p:sp>
      <p:sp>
        <p:nvSpPr>
          <p:cNvPr id="19" name="addin_logo" hidden="1">
            <a:extLst>
              <a:ext uri="{FF2B5EF4-FFF2-40B4-BE49-F238E27FC236}">
                <a16:creationId xmlns:a16="http://schemas.microsoft.com/office/drawing/2014/main" id="{5A17DCCA-A4B0-4CEB-99D6-E36A5526EE97}"/>
              </a:ext>
            </a:extLst>
          </p:cNvPr>
          <p:cNvSpPr/>
          <p:nvPr userDrawn="1"/>
        </p:nvSpPr>
        <p:spPr>
          <a:xfrm>
            <a:off x="7292805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addin_logo</a:t>
            </a:r>
            <a:endParaRPr lang="nb-NO"/>
          </a:p>
        </p:txBody>
      </p:sp>
      <p:sp>
        <p:nvSpPr>
          <p:cNvPr id="20" name="addin_title" hidden="1">
            <a:extLst>
              <a:ext uri="{FF2B5EF4-FFF2-40B4-BE49-F238E27FC236}">
                <a16:creationId xmlns:a16="http://schemas.microsoft.com/office/drawing/2014/main" id="{938C90AB-F710-484A-B299-8D3A7508F977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addin_title</a:t>
            </a:r>
            <a:endParaRPr lang="nb-NO"/>
          </a:p>
        </p:txBody>
      </p:sp>
      <p:sp>
        <p:nvSpPr>
          <p:cNvPr id="21" name="addin_text" hidden="1">
            <a:extLst>
              <a:ext uri="{FF2B5EF4-FFF2-40B4-BE49-F238E27FC236}">
                <a16:creationId xmlns:a16="http://schemas.microsoft.com/office/drawing/2014/main" id="{B11F346B-C3CB-48BC-9185-50A1BB4FF089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addin_text</a:t>
            </a:r>
            <a:endParaRPr lang="nb-NO"/>
          </a:p>
        </p:txBody>
      </p:sp>
      <p:sp>
        <p:nvSpPr>
          <p:cNvPr id="23" name="DefLogoHvit" hidden="1">
            <a:extLst>
              <a:ext uri="{FF2B5EF4-FFF2-40B4-BE49-F238E27FC236}">
                <a16:creationId xmlns:a16="http://schemas.microsoft.com/office/drawing/2014/main" id="{FE9B16F9-B2E4-4D04-B8EE-E3F64D05C406}"/>
              </a:ext>
            </a:extLst>
          </p:cNvPr>
          <p:cNvSpPr/>
          <p:nvPr userDrawn="1"/>
        </p:nvSpPr>
        <p:spPr>
          <a:xfrm>
            <a:off x="-1581150" y="-1371600"/>
            <a:ext cx="180000" cy="1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" name="TekstSylinder 1">
            <a:extLst>
              <a:ext uri="{FF2B5EF4-FFF2-40B4-BE49-F238E27FC236}">
                <a16:creationId xmlns:a16="http://schemas.microsoft.com/office/drawing/2014/main" id="{95296276-6E45-4A1A-9B25-2A129A7D0E0C}"/>
              </a:ext>
            </a:extLst>
          </p:cNvPr>
          <p:cNvSpPr txBox="1"/>
          <p:nvPr userDrawn="1"/>
        </p:nvSpPr>
        <p:spPr>
          <a:xfrm>
            <a:off x="2527300" y="-1080869"/>
            <a:ext cx="6642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/>
              <a:t>Animasjonen starter automatisk i lysbildefremvisning</a:t>
            </a:r>
          </a:p>
          <a:p>
            <a:pPr algn="ctr"/>
            <a:r>
              <a:rPr lang="nb-NO"/>
              <a:t>Test med å trykke Shift+F5</a:t>
            </a:r>
          </a:p>
        </p:txBody>
      </p:sp>
      <p:pic>
        <p:nvPicPr>
          <p:cNvPr id="3" name="Animasjon_Skape rom_Small">
            <a:hlinkClick r:id="" action="ppaction://media"/>
            <a:extLst>
              <a:ext uri="{FF2B5EF4-FFF2-40B4-BE49-F238E27FC236}">
                <a16:creationId xmlns:a16="http://schemas.microsoft.com/office/drawing/2014/main" id="{3334B1F6-4488-4769-89A9-8DE1F4856281}"/>
              </a:ext>
            </a:extLst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80888" cy="6858000"/>
          </a:xfrm>
          <a:prstGeom prst="rect">
            <a:avLst/>
          </a:prstGeom>
        </p:spPr>
      </p:pic>
      <p:pic>
        <p:nvPicPr>
          <p:cNvPr id="24" name="logo_blaa" hidden="1">
            <a:extLst>
              <a:ext uri="{FF2B5EF4-FFF2-40B4-BE49-F238E27FC236}">
                <a16:creationId xmlns:a16="http://schemas.microsoft.com/office/drawing/2014/main" id="{1C6417C6-3BEE-42FE-94DF-E812F85212C3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4746" y="6245941"/>
            <a:ext cx="1792828" cy="396000"/>
          </a:xfrm>
          <a:prstGeom prst="rect">
            <a:avLst/>
          </a:prstGeom>
        </p:spPr>
      </p:pic>
      <p:pic>
        <p:nvPicPr>
          <p:cNvPr id="25" name="logo_hvit" descr="Et bilde som inneholder tekst, utklipp&#10;&#10;Automatisk generert beskrivelse" hidden="1">
            <a:extLst>
              <a:ext uri="{FF2B5EF4-FFF2-40B4-BE49-F238E27FC236}">
                <a16:creationId xmlns:a16="http://schemas.microsoft.com/office/drawing/2014/main" id="{9488F924-CB7D-4720-8C7E-16FEAF443804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4746" y="6245941"/>
            <a:ext cx="1792828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577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8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nimasjon #5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7E879FF-B1C3-4E49-B087-5078BCE6B8AD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68A622E-5135-4548-9D33-EC5A904DAC01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21350B7-B9C6-4D95-8DED-14AC5563525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BAA86799-C55C-4704-8C57-DA7BDC053D20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0210687" y="6245941"/>
            <a:ext cx="1792828" cy="396000"/>
          </a:xfrm>
          <a:blipFill>
            <a:blip r:embed="rId4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17" name="addin_colorbox" hidden="1">
            <a:extLst>
              <a:ext uri="{FF2B5EF4-FFF2-40B4-BE49-F238E27FC236}">
                <a16:creationId xmlns:a16="http://schemas.microsoft.com/office/drawing/2014/main" id="{BA1CDBB3-7F0F-4B79-80EB-8B3018AC3374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addin_colorbox</a:t>
            </a:r>
            <a:endParaRPr lang="nb-NO"/>
          </a:p>
        </p:txBody>
      </p:sp>
      <p:sp>
        <p:nvSpPr>
          <p:cNvPr id="18" name="addin_background" hidden="1">
            <a:extLst>
              <a:ext uri="{FF2B5EF4-FFF2-40B4-BE49-F238E27FC236}">
                <a16:creationId xmlns:a16="http://schemas.microsoft.com/office/drawing/2014/main" id="{358D762E-DF76-4AA4-9D0F-6672D7C7FABB}"/>
              </a:ext>
            </a:extLst>
          </p:cNvPr>
          <p:cNvSpPr/>
          <p:nvPr userDrawn="1"/>
        </p:nvSpPr>
        <p:spPr>
          <a:xfrm>
            <a:off x="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addin_background</a:t>
            </a:r>
            <a:endParaRPr lang="nb-NO"/>
          </a:p>
        </p:txBody>
      </p:sp>
      <p:sp>
        <p:nvSpPr>
          <p:cNvPr id="19" name="addin_logo" hidden="1">
            <a:extLst>
              <a:ext uri="{FF2B5EF4-FFF2-40B4-BE49-F238E27FC236}">
                <a16:creationId xmlns:a16="http://schemas.microsoft.com/office/drawing/2014/main" id="{5A17DCCA-A4B0-4CEB-99D6-E36A5526EE97}"/>
              </a:ext>
            </a:extLst>
          </p:cNvPr>
          <p:cNvSpPr/>
          <p:nvPr userDrawn="1"/>
        </p:nvSpPr>
        <p:spPr>
          <a:xfrm>
            <a:off x="7292805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addin_logo</a:t>
            </a:r>
            <a:endParaRPr lang="nb-NO"/>
          </a:p>
        </p:txBody>
      </p:sp>
      <p:sp>
        <p:nvSpPr>
          <p:cNvPr id="20" name="addin_title" hidden="1">
            <a:extLst>
              <a:ext uri="{FF2B5EF4-FFF2-40B4-BE49-F238E27FC236}">
                <a16:creationId xmlns:a16="http://schemas.microsoft.com/office/drawing/2014/main" id="{938C90AB-F710-484A-B299-8D3A7508F977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addin_title</a:t>
            </a:r>
            <a:endParaRPr lang="nb-NO"/>
          </a:p>
        </p:txBody>
      </p:sp>
      <p:sp>
        <p:nvSpPr>
          <p:cNvPr id="21" name="addin_text" hidden="1">
            <a:extLst>
              <a:ext uri="{FF2B5EF4-FFF2-40B4-BE49-F238E27FC236}">
                <a16:creationId xmlns:a16="http://schemas.microsoft.com/office/drawing/2014/main" id="{B11F346B-C3CB-48BC-9185-50A1BB4FF089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addin_text</a:t>
            </a:r>
            <a:endParaRPr lang="nb-NO"/>
          </a:p>
        </p:txBody>
      </p:sp>
      <p:sp>
        <p:nvSpPr>
          <p:cNvPr id="23" name="DefLogoHvit" hidden="1">
            <a:extLst>
              <a:ext uri="{FF2B5EF4-FFF2-40B4-BE49-F238E27FC236}">
                <a16:creationId xmlns:a16="http://schemas.microsoft.com/office/drawing/2014/main" id="{FE9B16F9-B2E4-4D04-B8EE-E3F64D05C406}"/>
              </a:ext>
            </a:extLst>
          </p:cNvPr>
          <p:cNvSpPr/>
          <p:nvPr userDrawn="1"/>
        </p:nvSpPr>
        <p:spPr>
          <a:xfrm>
            <a:off x="-1581150" y="-1371600"/>
            <a:ext cx="180000" cy="1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" name="TekstSylinder 1">
            <a:extLst>
              <a:ext uri="{FF2B5EF4-FFF2-40B4-BE49-F238E27FC236}">
                <a16:creationId xmlns:a16="http://schemas.microsoft.com/office/drawing/2014/main" id="{95296276-6E45-4A1A-9B25-2A129A7D0E0C}"/>
              </a:ext>
            </a:extLst>
          </p:cNvPr>
          <p:cNvSpPr txBox="1"/>
          <p:nvPr userDrawn="1"/>
        </p:nvSpPr>
        <p:spPr>
          <a:xfrm>
            <a:off x="2527300" y="-1080869"/>
            <a:ext cx="6642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/>
              <a:t>Animasjonen starter automatisk i lysbildefremvisning</a:t>
            </a:r>
          </a:p>
          <a:p>
            <a:pPr algn="ctr"/>
            <a:r>
              <a:rPr lang="nb-NO"/>
              <a:t>Test med å trykke Shift+F5</a:t>
            </a:r>
          </a:p>
        </p:txBody>
      </p:sp>
      <p:pic>
        <p:nvPicPr>
          <p:cNvPr id="3" name="Sammen">
            <a:hlinkClick r:id="" action="ppaction://media"/>
            <a:extLst>
              <a:ext uri="{FF2B5EF4-FFF2-40B4-BE49-F238E27FC236}">
                <a16:creationId xmlns:a16="http://schemas.microsoft.com/office/drawing/2014/main" id="{E615C148-FB3A-4F63-88D8-B13C677070D5}"/>
              </a:ext>
            </a:extLst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4" name="logo_blaa" hidden="1">
            <a:extLst>
              <a:ext uri="{FF2B5EF4-FFF2-40B4-BE49-F238E27FC236}">
                <a16:creationId xmlns:a16="http://schemas.microsoft.com/office/drawing/2014/main" id="{75A52021-CC2E-44C7-82E0-BE00349B2753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4746" y="6245941"/>
            <a:ext cx="1792828" cy="396000"/>
          </a:xfrm>
          <a:prstGeom prst="rect">
            <a:avLst/>
          </a:prstGeom>
        </p:spPr>
      </p:pic>
      <p:pic>
        <p:nvPicPr>
          <p:cNvPr id="25" name="logo_hvit" descr="Et bilde som inneholder tekst, utklipp&#10;&#10;Automatisk generert beskrivelse" hidden="1">
            <a:extLst>
              <a:ext uri="{FF2B5EF4-FFF2-40B4-BE49-F238E27FC236}">
                <a16:creationId xmlns:a16="http://schemas.microsoft.com/office/drawing/2014/main" id="{8696290E-ABB0-45E9-AA30-2B111B060DCA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4746" y="6245941"/>
            <a:ext cx="1792828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664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96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DD3393D5-D3BB-E84F-9EA2-78952896AE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295D1212-00F0-AA50-BC22-0127DD6CE8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9105187B-C4DA-8E24-5628-AB4D812967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5790EF-18A2-43A7-BEF9-20232A4B47A0}" type="datetimeFigureOut">
              <a:rPr lang="nb-NO" smtClean="0"/>
              <a:t>13.10.2022</a:t>
            </a:fld>
            <a:endParaRPr lang="nb-NO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086544EB-0A92-C914-5C9F-6CF03E27E3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E25F108D-BFF0-8682-4D27-132F05244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0097EE-83C5-4C69-9F32-8E0282A5CE58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757635673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9A6FB730-9EED-47CC-F61B-F1BA3AE48F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Undertittel 2">
            <a:extLst>
              <a:ext uri="{FF2B5EF4-FFF2-40B4-BE49-F238E27FC236}">
                <a16:creationId xmlns:a16="http://schemas.microsoft.com/office/drawing/2014/main" id="{321D083D-2844-7177-9B81-3B9D9B60B1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b-NO"/>
              <a:t>Klikk for å redigere undertittelstil i malen</a:t>
            </a:r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B3DD7558-9B07-C5DA-8B3C-C26E19AAE4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5790EF-18A2-43A7-BEF9-20232A4B47A0}" type="datetimeFigureOut">
              <a:rPr lang="nb-NO" smtClean="0"/>
              <a:t>13.10.2022</a:t>
            </a:fld>
            <a:endParaRPr lang="nb-NO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274D2367-F9BA-1E40-5BA4-5143CAF347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F1C146EB-FB44-F58A-957E-44EA9E97C4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0097EE-83C5-4C69-9F32-8E0282A5CE58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365478069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alk-i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B880DD4-DCE2-080D-E2BB-98B59F8277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87" t="315" r="281" b="20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Graphic 11">
            <a:extLst>
              <a:ext uri="{FF2B5EF4-FFF2-40B4-BE49-F238E27FC236}">
                <a16:creationId xmlns:a16="http://schemas.microsoft.com/office/drawing/2014/main" id="{C25D9C34-698E-6CFF-6AFC-60C2443CCA3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-127918" y="1721222"/>
            <a:ext cx="5215674" cy="2958353"/>
          </a:xfrm>
          <a:prstGeom prst="rect">
            <a:avLst/>
          </a:prstGeom>
        </p:spPr>
      </p:pic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A59D9057-AB20-B6A4-B687-74A02BCBBAC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3638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3" pos="6132">
          <p15:clr>
            <a:srgbClr val="5ACBF0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solidFill>
                  <a:srgbClr val="0078D4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13" name="MS logo gray - EMF" descr="Microsoft logo, gray text version">
            <a:extLst>
              <a:ext uri="{FF2B5EF4-FFF2-40B4-BE49-F238E27FC236}">
                <a16:creationId xmlns:a16="http://schemas.microsoft.com/office/drawing/2014/main" id="{CDFE8FF8-5A1C-3A50-B2A3-C6FF6C67CFD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8733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DF4D2FAF-0B63-5647-BB94-1AEBBBCD56E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34416" y="6228620"/>
            <a:ext cx="568800" cy="342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NO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922971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FCA9B-BE41-494E-9D43-AFDA5C47A7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199"/>
            </a:lvl1pPr>
          </a:lstStyle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B4A4C4-1AEC-F54D-BB6E-5A65884EBC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199"/>
            </a:lvl1pPr>
            <a:lvl2pPr>
              <a:defRPr sz="2799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76D3FF-B787-4C40-87BC-D869D9BE4F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32" indent="0">
              <a:buNone/>
              <a:defRPr sz="1400"/>
            </a:lvl2pPr>
            <a:lvl3pPr marL="914263" indent="0">
              <a:buNone/>
              <a:defRPr sz="1200"/>
            </a:lvl3pPr>
            <a:lvl4pPr marL="1371394" indent="0">
              <a:buNone/>
              <a:defRPr sz="1000"/>
            </a:lvl4pPr>
            <a:lvl5pPr marL="1828526" indent="0">
              <a:buNone/>
              <a:defRPr sz="1000"/>
            </a:lvl5pPr>
            <a:lvl6pPr marL="2285657" indent="0">
              <a:buNone/>
              <a:defRPr sz="1000"/>
            </a:lvl6pPr>
            <a:lvl7pPr marL="2742788" indent="0">
              <a:buNone/>
              <a:defRPr sz="1000"/>
            </a:lvl7pPr>
            <a:lvl8pPr marL="3199920" indent="0">
              <a:buNone/>
              <a:defRPr sz="1000"/>
            </a:lvl8pPr>
            <a:lvl9pPr marL="3657051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BCD54A-AC27-384C-AB9E-23A6EE370A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4C644F-9024-6C4F-999A-012EB7F599FB}" type="datetimeFigureOut">
              <a:rPr lang="en-NO" smtClean="0"/>
              <a:t>10/13/2022</a:t>
            </a:fld>
            <a:endParaRPr lang="en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73344D-A090-0240-BC3E-D5BB1B1C2A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461879-9E5F-9E4A-B9A4-2E8508F395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5D25-C9BA-144E-AC27-BBCA1F93DB98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8479727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55.xml"/><Relationship Id="rId47" Type="http://schemas.openxmlformats.org/officeDocument/2006/relationships/slideLayout" Target="../slideLayouts/slideLayout60.xml"/><Relationship Id="rId63" Type="http://schemas.openxmlformats.org/officeDocument/2006/relationships/theme" Target="../theme/theme2.xml"/><Relationship Id="rId68" Type="http://schemas.openxmlformats.org/officeDocument/2006/relationships/image" Target="../media/image5.png"/><Relationship Id="rId84" Type="http://schemas.openxmlformats.org/officeDocument/2006/relationships/image" Target="../media/image21.png"/><Relationship Id="rId89" Type="http://schemas.openxmlformats.org/officeDocument/2006/relationships/image" Target="../media/image26.png"/><Relationship Id="rId16" Type="http://schemas.openxmlformats.org/officeDocument/2006/relationships/slideLayout" Target="../slideLayouts/slideLayout29.xml"/><Relationship Id="rId107" Type="http://schemas.openxmlformats.org/officeDocument/2006/relationships/image" Target="../media/image44.png"/><Relationship Id="rId11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45.xml"/><Relationship Id="rId37" Type="http://schemas.openxmlformats.org/officeDocument/2006/relationships/slideLayout" Target="../slideLayouts/slideLayout50.xml"/><Relationship Id="rId53" Type="http://schemas.openxmlformats.org/officeDocument/2006/relationships/slideLayout" Target="../slideLayouts/slideLayout66.xml"/><Relationship Id="rId58" Type="http://schemas.openxmlformats.org/officeDocument/2006/relationships/slideLayout" Target="../slideLayouts/slideLayout71.xml"/><Relationship Id="rId74" Type="http://schemas.openxmlformats.org/officeDocument/2006/relationships/image" Target="../media/image11.png"/><Relationship Id="rId79" Type="http://schemas.openxmlformats.org/officeDocument/2006/relationships/image" Target="../media/image16.png"/><Relationship Id="rId102" Type="http://schemas.openxmlformats.org/officeDocument/2006/relationships/image" Target="../media/image39.png"/><Relationship Id="rId5" Type="http://schemas.openxmlformats.org/officeDocument/2006/relationships/slideLayout" Target="../slideLayouts/slideLayout18.xml"/><Relationship Id="rId90" Type="http://schemas.openxmlformats.org/officeDocument/2006/relationships/image" Target="../media/image27.png"/><Relationship Id="rId95" Type="http://schemas.openxmlformats.org/officeDocument/2006/relationships/image" Target="../media/image32.png"/><Relationship Id="rId22" Type="http://schemas.openxmlformats.org/officeDocument/2006/relationships/slideLayout" Target="../slideLayouts/slideLayout35.xml"/><Relationship Id="rId27" Type="http://schemas.openxmlformats.org/officeDocument/2006/relationships/slideLayout" Target="../slideLayouts/slideLayout40.xml"/><Relationship Id="rId43" Type="http://schemas.openxmlformats.org/officeDocument/2006/relationships/slideLayout" Target="../slideLayouts/slideLayout56.xml"/><Relationship Id="rId48" Type="http://schemas.openxmlformats.org/officeDocument/2006/relationships/slideLayout" Target="../slideLayouts/slideLayout61.xml"/><Relationship Id="rId64" Type="http://schemas.openxmlformats.org/officeDocument/2006/relationships/image" Target="../media/image1.png"/><Relationship Id="rId69" Type="http://schemas.openxmlformats.org/officeDocument/2006/relationships/image" Target="../media/image6.png"/><Relationship Id="rId80" Type="http://schemas.openxmlformats.org/officeDocument/2006/relationships/image" Target="../media/image17.png"/><Relationship Id="rId85" Type="http://schemas.openxmlformats.org/officeDocument/2006/relationships/image" Target="../media/image22.png"/><Relationship Id="rId12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46.xml"/><Relationship Id="rId38" Type="http://schemas.openxmlformats.org/officeDocument/2006/relationships/slideLayout" Target="../slideLayouts/slideLayout51.xml"/><Relationship Id="rId59" Type="http://schemas.openxmlformats.org/officeDocument/2006/relationships/slideLayout" Target="../slideLayouts/slideLayout72.xml"/><Relationship Id="rId103" Type="http://schemas.openxmlformats.org/officeDocument/2006/relationships/image" Target="../media/image40.png"/><Relationship Id="rId20" Type="http://schemas.openxmlformats.org/officeDocument/2006/relationships/slideLayout" Target="../slideLayouts/slideLayout33.xml"/><Relationship Id="rId41" Type="http://schemas.openxmlformats.org/officeDocument/2006/relationships/slideLayout" Target="../slideLayouts/slideLayout54.xml"/><Relationship Id="rId54" Type="http://schemas.openxmlformats.org/officeDocument/2006/relationships/slideLayout" Target="../slideLayouts/slideLayout67.xml"/><Relationship Id="rId62" Type="http://schemas.openxmlformats.org/officeDocument/2006/relationships/slideLayout" Target="../slideLayouts/slideLayout75.xml"/><Relationship Id="rId70" Type="http://schemas.openxmlformats.org/officeDocument/2006/relationships/image" Target="../media/image7.png"/><Relationship Id="rId75" Type="http://schemas.openxmlformats.org/officeDocument/2006/relationships/image" Target="../media/image12.png"/><Relationship Id="rId83" Type="http://schemas.openxmlformats.org/officeDocument/2006/relationships/image" Target="../media/image20.png"/><Relationship Id="rId88" Type="http://schemas.openxmlformats.org/officeDocument/2006/relationships/image" Target="../media/image25.png"/><Relationship Id="rId91" Type="http://schemas.openxmlformats.org/officeDocument/2006/relationships/image" Target="../media/image28.png"/><Relationship Id="rId96" Type="http://schemas.openxmlformats.org/officeDocument/2006/relationships/image" Target="../media/image33.png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5" Type="http://schemas.openxmlformats.org/officeDocument/2006/relationships/slideLayout" Target="../slideLayouts/slideLayout28.xml"/><Relationship Id="rId23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41.xml"/><Relationship Id="rId36" Type="http://schemas.openxmlformats.org/officeDocument/2006/relationships/slideLayout" Target="../slideLayouts/slideLayout49.xml"/><Relationship Id="rId49" Type="http://schemas.openxmlformats.org/officeDocument/2006/relationships/slideLayout" Target="../slideLayouts/slideLayout62.xml"/><Relationship Id="rId57" Type="http://schemas.openxmlformats.org/officeDocument/2006/relationships/slideLayout" Target="../slideLayouts/slideLayout70.xml"/><Relationship Id="rId106" Type="http://schemas.openxmlformats.org/officeDocument/2006/relationships/image" Target="../media/image43.png"/><Relationship Id="rId10" Type="http://schemas.openxmlformats.org/officeDocument/2006/relationships/slideLayout" Target="../slideLayouts/slideLayout23.xml"/><Relationship Id="rId31" Type="http://schemas.openxmlformats.org/officeDocument/2006/relationships/slideLayout" Target="../slideLayouts/slideLayout44.xml"/><Relationship Id="rId44" Type="http://schemas.openxmlformats.org/officeDocument/2006/relationships/slideLayout" Target="../slideLayouts/slideLayout57.xml"/><Relationship Id="rId52" Type="http://schemas.openxmlformats.org/officeDocument/2006/relationships/slideLayout" Target="../slideLayouts/slideLayout65.xml"/><Relationship Id="rId60" Type="http://schemas.openxmlformats.org/officeDocument/2006/relationships/slideLayout" Target="../slideLayouts/slideLayout73.xml"/><Relationship Id="rId65" Type="http://schemas.openxmlformats.org/officeDocument/2006/relationships/image" Target="../media/image2.svg"/><Relationship Id="rId73" Type="http://schemas.openxmlformats.org/officeDocument/2006/relationships/image" Target="../media/image10.png"/><Relationship Id="rId78" Type="http://schemas.openxmlformats.org/officeDocument/2006/relationships/image" Target="../media/image15.png"/><Relationship Id="rId81" Type="http://schemas.openxmlformats.org/officeDocument/2006/relationships/image" Target="../media/image18.png"/><Relationship Id="rId86" Type="http://schemas.openxmlformats.org/officeDocument/2006/relationships/image" Target="../media/image23.png"/><Relationship Id="rId94" Type="http://schemas.openxmlformats.org/officeDocument/2006/relationships/image" Target="../media/image31.png"/><Relationship Id="rId99" Type="http://schemas.openxmlformats.org/officeDocument/2006/relationships/image" Target="../media/image36.png"/><Relationship Id="rId101" Type="http://schemas.openxmlformats.org/officeDocument/2006/relationships/image" Target="../media/image38.png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6.xml"/><Relationship Id="rId18" Type="http://schemas.openxmlformats.org/officeDocument/2006/relationships/slideLayout" Target="../slideLayouts/slideLayout31.xml"/><Relationship Id="rId39" Type="http://schemas.openxmlformats.org/officeDocument/2006/relationships/slideLayout" Target="../slideLayouts/slideLayout52.xml"/><Relationship Id="rId34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63.xml"/><Relationship Id="rId55" Type="http://schemas.openxmlformats.org/officeDocument/2006/relationships/slideLayout" Target="../slideLayouts/slideLayout68.xml"/><Relationship Id="rId76" Type="http://schemas.openxmlformats.org/officeDocument/2006/relationships/image" Target="../media/image13.png"/><Relationship Id="rId97" Type="http://schemas.openxmlformats.org/officeDocument/2006/relationships/image" Target="../media/image34.png"/><Relationship Id="rId104" Type="http://schemas.openxmlformats.org/officeDocument/2006/relationships/image" Target="../media/image41.png"/><Relationship Id="rId7" Type="http://schemas.openxmlformats.org/officeDocument/2006/relationships/slideLayout" Target="../slideLayouts/slideLayout20.xml"/><Relationship Id="rId71" Type="http://schemas.openxmlformats.org/officeDocument/2006/relationships/image" Target="../media/image8.png"/><Relationship Id="rId92" Type="http://schemas.openxmlformats.org/officeDocument/2006/relationships/image" Target="../media/image29.png"/><Relationship Id="rId2" Type="http://schemas.openxmlformats.org/officeDocument/2006/relationships/slideLayout" Target="../slideLayouts/slideLayout15.xml"/><Relationship Id="rId29" Type="http://schemas.openxmlformats.org/officeDocument/2006/relationships/slideLayout" Target="../slideLayouts/slideLayout42.xml"/><Relationship Id="rId24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53.xml"/><Relationship Id="rId45" Type="http://schemas.openxmlformats.org/officeDocument/2006/relationships/slideLayout" Target="../slideLayouts/slideLayout58.xml"/><Relationship Id="rId66" Type="http://schemas.openxmlformats.org/officeDocument/2006/relationships/image" Target="../media/image3.png"/><Relationship Id="rId87" Type="http://schemas.openxmlformats.org/officeDocument/2006/relationships/image" Target="../media/image24.png"/><Relationship Id="rId61" Type="http://schemas.openxmlformats.org/officeDocument/2006/relationships/slideLayout" Target="../slideLayouts/slideLayout74.xml"/><Relationship Id="rId82" Type="http://schemas.openxmlformats.org/officeDocument/2006/relationships/image" Target="../media/image19.png"/><Relationship Id="rId19" Type="http://schemas.openxmlformats.org/officeDocument/2006/relationships/slideLayout" Target="../slideLayouts/slideLayout32.xml"/><Relationship Id="rId14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43.xml"/><Relationship Id="rId35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69.xml"/><Relationship Id="rId77" Type="http://schemas.openxmlformats.org/officeDocument/2006/relationships/image" Target="../media/image14.png"/><Relationship Id="rId100" Type="http://schemas.openxmlformats.org/officeDocument/2006/relationships/image" Target="../media/image37.png"/><Relationship Id="rId105" Type="http://schemas.openxmlformats.org/officeDocument/2006/relationships/image" Target="../media/image42.png"/><Relationship Id="rId8" Type="http://schemas.openxmlformats.org/officeDocument/2006/relationships/slideLayout" Target="../slideLayouts/slideLayout21.xml"/><Relationship Id="rId51" Type="http://schemas.openxmlformats.org/officeDocument/2006/relationships/slideLayout" Target="../slideLayouts/slideLayout64.xml"/><Relationship Id="rId72" Type="http://schemas.openxmlformats.org/officeDocument/2006/relationships/image" Target="../media/image9.png"/><Relationship Id="rId93" Type="http://schemas.openxmlformats.org/officeDocument/2006/relationships/image" Target="../media/image30.png"/><Relationship Id="rId98" Type="http://schemas.openxmlformats.org/officeDocument/2006/relationships/image" Target="../media/image35.png"/><Relationship Id="rId3" Type="http://schemas.openxmlformats.org/officeDocument/2006/relationships/slideLayout" Target="../slideLayouts/slideLayout16.xml"/><Relationship Id="rId25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59.xml"/><Relationship Id="rId67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8965BED-347E-0142-884D-12898DEF3D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3A9B3F-726F-BB48-BE77-73C2BFA757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9FA715-C893-D846-8F9F-A1CB91372C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4C644F-9024-6C4F-999A-012EB7F599FB}" type="datetimeFigureOut">
              <a:rPr lang="en-NO" smtClean="0"/>
              <a:t>10/13/2022</a:t>
            </a:fld>
            <a:endParaRPr lang="en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A583DE-2609-074A-AB46-1BBECE4E7B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9DD30E-DF27-2B46-AFB2-4BCC3A61B0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EB5D25-C9BA-144E-AC27-BBCA1F93DB98}" type="slidenum">
              <a:rPr lang="en-NO" smtClean="0"/>
              <a:t>‹#›</a:t>
            </a:fld>
            <a:endParaRPr lang="en-NO"/>
          </a:p>
        </p:txBody>
      </p:sp>
      <p:sp>
        <p:nvSpPr>
          <p:cNvPr id="7" name="MSIPCMContentMarking" descr="{&quot;HashCode&quot;:-1209752714,&quot;Placement&quot;:&quot;Header&quot;,&quot;Top&quot;:0.0,&quot;Left&quot;:797.762939,&quot;SlideWidth&quot;:960,&quot;SlideHeight&quot;:540}">
            <a:extLst>
              <a:ext uri="{FF2B5EF4-FFF2-40B4-BE49-F238E27FC236}">
                <a16:creationId xmlns:a16="http://schemas.microsoft.com/office/drawing/2014/main" id="{431A27C2-7852-E226-B725-69813E097C80}"/>
              </a:ext>
            </a:extLst>
          </p:cNvPr>
          <p:cNvSpPr txBox="1"/>
          <p:nvPr userDrawn="1"/>
        </p:nvSpPr>
        <p:spPr>
          <a:xfrm>
            <a:off x="10131589" y="0"/>
            <a:ext cx="2060411" cy="2965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r">
              <a:spcBef>
                <a:spcPts val="0"/>
              </a:spcBef>
              <a:spcAft>
                <a:spcPts val="0"/>
              </a:spcAft>
            </a:pPr>
            <a:r>
              <a:rPr lang="pt-BR" sz="1200">
                <a:solidFill>
                  <a:srgbClr val="008A00"/>
                </a:solidFill>
                <a:latin typeface="Calibri" panose="020F0502020204030204" pitchFamily="34" charset="0"/>
              </a:rPr>
              <a:t>I N T E R N - A L L I A N S E N</a:t>
            </a:r>
            <a:endParaRPr lang="nb-NO" sz="1200">
              <a:solidFill>
                <a:srgbClr val="008A00"/>
              </a:solidFill>
              <a:latin typeface="Calibri" panose="020F0502020204030204" pitchFamily="34" charset="0"/>
            </a:endParaRPr>
          </a:p>
        </p:txBody>
      </p:sp>
      <p:sp>
        <p:nvSpPr>
          <p:cNvPr id="8" name="MSIPCMContentMarking" descr="{&quot;HashCode&quot;:-1187035002,&quot;Placement&quot;:&quot;Footer&quot;,&quot;Top&quot;:516.65155,&quot;Left&quot;:0.0,&quot;SlideWidth&quot;:960,&quot;SlideHeight&quot;:540}">
            <a:extLst>
              <a:ext uri="{FF2B5EF4-FFF2-40B4-BE49-F238E27FC236}">
                <a16:creationId xmlns:a16="http://schemas.microsoft.com/office/drawing/2014/main" id="{7395466D-A83A-51F4-12B7-967C54339C83}"/>
              </a:ext>
            </a:extLst>
          </p:cNvPr>
          <p:cNvSpPr txBox="1"/>
          <p:nvPr userDrawn="1"/>
        </p:nvSpPr>
        <p:spPr>
          <a:xfrm>
            <a:off x="0" y="6561475"/>
            <a:ext cx="2060411" cy="2965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pt-BR" sz="1200">
                <a:solidFill>
                  <a:srgbClr val="008A00"/>
                </a:solidFill>
                <a:latin typeface="Calibri" panose="020F0502020204030204" pitchFamily="34" charset="0"/>
              </a:rPr>
              <a:t>I N T E R N - A L L I A N S E N</a:t>
            </a:r>
            <a:endParaRPr lang="nb-NO" sz="1200">
              <a:solidFill>
                <a:srgbClr val="008A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13617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  <p:sldLayoutId id="2147483725" r:id="rId7"/>
    <p:sldLayoutId id="2147483726" r:id="rId8"/>
    <p:sldLayoutId id="2147483727" r:id="rId9"/>
    <p:sldLayoutId id="2147483728" r:id="rId10"/>
    <p:sldLayoutId id="2147483729" r:id="rId11"/>
    <p:sldLayoutId id="2147483730" r:id="rId12"/>
    <p:sldLayoutId id="2147483731" r:id="rId13"/>
  </p:sldLayoutIdLst>
  <p:txStyles>
    <p:titleStyle>
      <a:lvl1pPr algn="l" defTabSz="914263" rtl="0" eaLnBrk="1" latinLnBrk="0" hangingPunct="1">
        <a:lnSpc>
          <a:spcPct val="90000"/>
        </a:lnSpc>
        <a:spcBef>
          <a:spcPct val="0"/>
        </a:spcBef>
        <a:buNone/>
        <a:defRPr sz="43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66" indent="-228566" algn="l" defTabSz="91426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799" kern="1200">
          <a:solidFill>
            <a:schemeClr val="tx1"/>
          </a:solidFill>
          <a:latin typeface="+mn-lt"/>
          <a:ea typeface="+mn-ea"/>
          <a:cs typeface="+mn-cs"/>
        </a:defRPr>
      </a:lvl1pPr>
      <a:lvl2pPr marL="685697" indent="-228566" algn="l" defTabSz="9142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828" indent="-228566" algn="l" defTabSz="9142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960" indent="-228566" algn="l" defTabSz="9142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091" indent="-228566" algn="l" defTabSz="9142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223" indent="-228566" algn="l" defTabSz="9142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354" indent="-228566" algn="l" defTabSz="9142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486" indent="-228566" algn="l" defTabSz="9142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617" indent="-228566" algn="l" defTabSz="9142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O"/>
      </a:defPPr>
      <a:lvl1pPr marL="0" algn="l" defTabSz="9142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2" algn="l" defTabSz="9142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63" algn="l" defTabSz="9142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4" algn="l" defTabSz="9142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26" algn="l" defTabSz="9142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57" algn="l" defTabSz="9142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8" algn="l" defTabSz="9142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20" algn="l" defTabSz="9142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51" algn="l" defTabSz="9142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9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 hidden="1">
            <a:extLst>
              <a:ext uri="{FF2B5EF4-FFF2-40B4-BE49-F238E27FC236}">
                <a16:creationId xmlns:a16="http://schemas.microsoft.com/office/drawing/2014/main" id="{12333E4B-DADC-438D-A77F-6F8FFB150D5F}"/>
              </a:ext>
            </a:extLst>
          </p:cNvPr>
          <p:cNvPicPr>
            <a:picLocks noChangeAspect="1"/>
          </p:cNvPicPr>
          <p:nvPr userDrawn="1"/>
        </p:nvPicPr>
        <p:blipFill>
          <a:blip r:embed="rId64">
            <a:extLst>
              <a:ext uri="{96DAC541-7B7A-43D3-8B79-37D633B846F1}">
                <asvg:svgBlip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10210800" y="6246493"/>
            <a:ext cx="1766888" cy="394054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32B0E46-2566-4F11-ABAD-D6C0B61241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704" y="234155"/>
            <a:ext cx="11037095" cy="55399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nb-NO"/>
              <a:t>Klikk for å redigere tittelstil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ED29D8-B23F-46B7-8050-6AAB182CA6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0600" y="2466340"/>
            <a:ext cx="10363200" cy="368522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0B729C-D9B5-4BAD-A4AF-B9C9C53C7A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257800" y="6531818"/>
            <a:ext cx="2743200" cy="15388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1000">
                <a:solidFill>
                  <a:srgbClr val="005AA4"/>
                </a:solidFill>
              </a:defRPr>
            </a:lvl1pPr>
          </a:lstStyle>
          <a:p>
            <a:fld id="{FEFC056B-C59F-4497-9C7A-409816C61A10}" type="datetimeFigureOut">
              <a:rPr lang="en-US" smtClean="0"/>
              <a:pPr/>
              <a:t>10/13/2022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036BEE-333E-40FE-81F8-7D75301356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62013" y="6531818"/>
            <a:ext cx="4114800" cy="15388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1000">
                <a:solidFill>
                  <a:srgbClr val="005AA4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F644A0-11AB-422F-BCF2-F71EDA1198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16704" y="6531818"/>
            <a:ext cx="476250" cy="15388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1000">
                <a:solidFill>
                  <a:srgbClr val="005AA4"/>
                </a:solidFill>
              </a:defRPr>
            </a:lvl1pPr>
          </a:lstStyle>
          <a:p>
            <a:fld id="{E21350B7-B9C6-4D95-8DED-14AC5563525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addin_colorpicker" hidden="1">
            <a:extLst>
              <a:ext uri="{FF2B5EF4-FFF2-40B4-BE49-F238E27FC236}">
                <a16:creationId xmlns:a16="http://schemas.microsoft.com/office/drawing/2014/main" id="{2B126447-041E-41AD-8F4D-D6CD89ABAD14}"/>
              </a:ext>
            </a:extLst>
          </p:cNvPr>
          <p:cNvSpPr/>
          <p:nvPr userDrawn="1"/>
        </p:nvSpPr>
        <p:spPr>
          <a:xfrm>
            <a:off x="2486668" y="-1436292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/>
              <a:t>addin_colorpicker</a:t>
            </a:r>
          </a:p>
        </p:txBody>
      </p:sp>
      <p:pic>
        <p:nvPicPr>
          <p:cNvPr id="9" name="MainLogo" hidden="1">
            <a:extLst>
              <a:ext uri="{FF2B5EF4-FFF2-40B4-BE49-F238E27FC236}">
                <a16:creationId xmlns:a16="http://schemas.microsoft.com/office/drawing/2014/main" id="{0FEC348C-3024-48F7-BA1F-A8E85ED4717D}"/>
              </a:ext>
            </a:extLst>
          </p:cNvPr>
          <p:cNvPicPr>
            <a:picLocks noChangeAspect="1"/>
          </p:cNvPicPr>
          <p:nvPr userDrawn="1"/>
        </p:nvPicPr>
        <p:blipFill>
          <a:blip r:embed="rId64">
            <a:extLst>
              <a:ext uri="{96DAC541-7B7A-43D3-8B79-37D633B846F1}">
                <asvg:svgBlip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10210800" y="6246493"/>
            <a:ext cx="1766888" cy="394054"/>
          </a:xfrm>
          <a:prstGeom prst="rect">
            <a:avLst/>
          </a:prstGeom>
        </p:spPr>
      </p:pic>
      <p:pic>
        <p:nvPicPr>
          <p:cNvPr id="41" name="Logo_SpareBank1_blaa" hidden="1">
            <a:extLst>
              <a:ext uri="{FF2B5EF4-FFF2-40B4-BE49-F238E27FC236}">
                <a16:creationId xmlns:a16="http://schemas.microsoft.com/office/drawing/2014/main" id="{26889095-5A5D-49DD-A0A5-9AB7450D2561}"/>
              </a:ext>
            </a:extLst>
          </p:cNvPr>
          <p:cNvPicPr>
            <a:picLocks noChangeAspect="1"/>
          </p:cNvPicPr>
          <p:nvPr userDrawn="1"/>
        </p:nvPicPr>
        <p:blipFill>
          <a:blip r:embed="rId6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4860" y="6246493"/>
            <a:ext cx="1792828" cy="396000"/>
          </a:xfrm>
          <a:prstGeom prst="rect">
            <a:avLst/>
          </a:prstGeom>
        </p:spPr>
      </p:pic>
      <p:pic>
        <p:nvPicPr>
          <p:cNvPr id="42" name="Logo_SpareBank1_hvit" descr="Et bilde som inneholder tekst, utklipp&#10;&#10;Automatisk generert beskrivelse" hidden="1">
            <a:extLst>
              <a:ext uri="{FF2B5EF4-FFF2-40B4-BE49-F238E27FC236}">
                <a16:creationId xmlns:a16="http://schemas.microsoft.com/office/drawing/2014/main" id="{B281BB2C-43DF-46B5-BFA5-6F4A7CA09A87}"/>
              </a:ext>
            </a:extLst>
          </p:cNvPr>
          <p:cNvPicPr>
            <a:picLocks noChangeAspect="1"/>
          </p:cNvPicPr>
          <p:nvPr userDrawn="1"/>
        </p:nvPicPr>
        <p:blipFill>
          <a:blip r:embed="rId6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4860" y="6246493"/>
            <a:ext cx="1792828" cy="396000"/>
          </a:xfrm>
          <a:prstGeom prst="rect">
            <a:avLst/>
          </a:prstGeom>
        </p:spPr>
      </p:pic>
      <p:pic>
        <p:nvPicPr>
          <p:cNvPr id="10" name="Logo_SpareBank1_BV_blaa" hidden="1">
            <a:extLst>
              <a:ext uri="{FF2B5EF4-FFF2-40B4-BE49-F238E27FC236}">
                <a16:creationId xmlns:a16="http://schemas.microsoft.com/office/drawing/2014/main" id="{337BA596-8B64-402E-86E9-AD510C310981}"/>
              </a:ext>
            </a:extLst>
          </p:cNvPr>
          <p:cNvPicPr>
            <a:picLocks noChangeAspect="1"/>
          </p:cNvPicPr>
          <p:nvPr userDrawn="1"/>
        </p:nvPicPr>
        <p:blipFill>
          <a:blip r:embed="rId6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2680" y="6246493"/>
            <a:ext cx="1735008" cy="396000"/>
          </a:xfrm>
          <a:prstGeom prst="rect">
            <a:avLst/>
          </a:prstGeom>
        </p:spPr>
      </p:pic>
      <p:pic>
        <p:nvPicPr>
          <p:cNvPr id="12" name="Logo_SpareBank1_BV_hvit" descr="Et bilde som inneholder tekst, utklipp&#10;&#10;Automatisk generert beskrivelse" hidden="1">
            <a:extLst>
              <a:ext uri="{FF2B5EF4-FFF2-40B4-BE49-F238E27FC236}">
                <a16:creationId xmlns:a16="http://schemas.microsoft.com/office/drawing/2014/main" id="{8F3AAF89-402C-4577-AF3F-CB1B14EE28D5}"/>
              </a:ext>
            </a:extLst>
          </p:cNvPr>
          <p:cNvPicPr>
            <a:picLocks noChangeAspect="1"/>
          </p:cNvPicPr>
          <p:nvPr userDrawn="1"/>
        </p:nvPicPr>
        <p:blipFill>
          <a:blip r:embed="rId6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2680" y="6246493"/>
            <a:ext cx="1735008" cy="396000"/>
          </a:xfrm>
          <a:prstGeom prst="rect">
            <a:avLst/>
          </a:prstGeom>
        </p:spPr>
      </p:pic>
      <p:pic>
        <p:nvPicPr>
          <p:cNvPr id="13" name="Logo_SpareBank1_Gudbrandsdal_blaa" descr="Et bilde som inneholder tekst, servise, tallerken&#10;&#10;Automatisk generert beskrivelse" hidden="1">
            <a:extLst>
              <a:ext uri="{FF2B5EF4-FFF2-40B4-BE49-F238E27FC236}">
                <a16:creationId xmlns:a16="http://schemas.microsoft.com/office/drawing/2014/main" id="{AFD5BAD2-74AE-4444-BCC4-51169384C913}"/>
              </a:ext>
            </a:extLst>
          </p:cNvPr>
          <p:cNvPicPr>
            <a:picLocks noChangeAspect="1"/>
          </p:cNvPicPr>
          <p:nvPr userDrawn="1"/>
        </p:nvPicPr>
        <p:blipFill>
          <a:blip r:embed="rId7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2680" y="6246493"/>
            <a:ext cx="1735008" cy="396000"/>
          </a:xfrm>
          <a:prstGeom prst="rect">
            <a:avLst/>
          </a:prstGeom>
        </p:spPr>
      </p:pic>
      <p:pic>
        <p:nvPicPr>
          <p:cNvPr id="14" name="Logo_SpareBank1_Gudbrandsdal_hvit" descr="Et bilde som inneholder tekst&#10;&#10;Automatisk generert beskrivelse" hidden="1">
            <a:extLst>
              <a:ext uri="{FF2B5EF4-FFF2-40B4-BE49-F238E27FC236}">
                <a16:creationId xmlns:a16="http://schemas.microsoft.com/office/drawing/2014/main" id="{90BF8D02-10A3-4AC0-BEE6-3B5090834FD0}"/>
              </a:ext>
            </a:extLst>
          </p:cNvPr>
          <p:cNvPicPr>
            <a:picLocks noChangeAspect="1"/>
          </p:cNvPicPr>
          <p:nvPr userDrawn="1"/>
        </p:nvPicPr>
        <p:blipFill>
          <a:blip r:embed="rId7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2680" y="6246493"/>
            <a:ext cx="1735008" cy="396000"/>
          </a:xfrm>
          <a:prstGeom prst="rect">
            <a:avLst/>
          </a:prstGeom>
        </p:spPr>
      </p:pic>
      <p:pic>
        <p:nvPicPr>
          <p:cNvPr id="15" name="Logo_SpareBank1_Hallingdal_Valdres_blaa" descr="Et bilde som inneholder tekst&#10;&#10;Automatisk generert beskrivelse" hidden="1">
            <a:extLst>
              <a:ext uri="{FF2B5EF4-FFF2-40B4-BE49-F238E27FC236}">
                <a16:creationId xmlns:a16="http://schemas.microsoft.com/office/drawing/2014/main" id="{3E406213-2D3C-4FF9-B4F9-D6359A1A5E22}"/>
              </a:ext>
            </a:extLst>
          </p:cNvPr>
          <p:cNvPicPr>
            <a:picLocks noChangeAspect="1"/>
          </p:cNvPicPr>
          <p:nvPr userDrawn="1"/>
        </p:nvPicPr>
        <p:blipFill>
          <a:blip r:embed="rId7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0792" y="6246493"/>
            <a:ext cx="1996896" cy="396000"/>
          </a:xfrm>
          <a:prstGeom prst="rect">
            <a:avLst/>
          </a:prstGeom>
        </p:spPr>
      </p:pic>
      <p:pic>
        <p:nvPicPr>
          <p:cNvPr id="16" name="Logo_SpareBank1_Hallingdal_Valdres_hvit" descr="Et bilde som inneholder tekst&#10;&#10;Automatisk generert beskrivelse" hidden="1">
            <a:extLst>
              <a:ext uri="{FF2B5EF4-FFF2-40B4-BE49-F238E27FC236}">
                <a16:creationId xmlns:a16="http://schemas.microsoft.com/office/drawing/2014/main" id="{493F8F0E-A8DB-4A2B-A166-5959BF70F90F}"/>
              </a:ext>
            </a:extLst>
          </p:cNvPr>
          <p:cNvPicPr>
            <a:picLocks noChangeAspect="1"/>
          </p:cNvPicPr>
          <p:nvPr userDrawn="1"/>
        </p:nvPicPr>
        <p:blipFill>
          <a:blip r:embed="rId7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0792" y="6246493"/>
            <a:ext cx="1996896" cy="396000"/>
          </a:xfrm>
          <a:prstGeom prst="rect">
            <a:avLst/>
          </a:prstGeom>
        </p:spPr>
      </p:pic>
      <p:pic>
        <p:nvPicPr>
          <p:cNvPr id="17" name="Logo_SpareBank1_Helgeland_blaa" descr="Et bilde som inneholder tekst&#10;&#10;Automatisk generert beskrivelse" hidden="1">
            <a:extLst>
              <a:ext uri="{FF2B5EF4-FFF2-40B4-BE49-F238E27FC236}">
                <a16:creationId xmlns:a16="http://schemas.microsoft.com/office/drawing/2014/main" id="{EC5B6B60-05C3-4790-9BE2-468FBEC579C0}"/>
              </a:ext>
            </a:extLst>
          </p:cNvPr>
          <p:cNvPicPr>
            <a:picLocks noChangeAspect="1"/>
          </p:cNvPicPr>
          <p:nvPr userDrawn="1"/>
        </p:nvPicPr>
        <p:blipFill>
          <a:blip r:embed="rId7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2680" y="6246493"/>
            <a:ext cx="1735008" cy="396000"/>
          </a:xfrm>
          <a:prstGeom prst="rect">
            <a:avLst/>
          </a:prstGeom>
        </p:spPr>
      </p:pic>
      <p:pic>
        <p:nvPicPr>
          <p:cNvPr id="18" name="Logo_SpareBank1_Helgeland_hvit" descr="Et bilde som inneholder tekst&#10;&#10;Automatisk generert beskrivelse" hidden="1">
            <a:extLst>
              <a:ext uri="{FF2B5EF4-FFF2-40B4-BE49-F238E27FC236}">
                <a16:creationId xmlns:a16="http://schemas.microsoft.com/office/drawing/2014/main" id="{3D71C81C-49B7-4263-BF6E-8174CC880EC0}"/>
              </a:ext>
            </a:extLst>
          </p:cNvPr>
          <p:cNvPicPr>
            <a:picLocks noChangeAspect="1"/>
          </p:cNvPicPr>
          <p:nvPr userDrawn="1"/>
        </p:nvPicPr>
        <p:blipFill>
          <a:blip r:embed="rId7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2680" y="6246493"/>
            <a:ext cx="1735008" cy="396000"/>
          </a:xfrm>
          <a:prstGeom prst="rect">
            <a:avLst/>
          </a:prstGeom>
        </p:spPr>
      </p:pic>
      <p:pic>
        <p:nvPicPr>
          <p:cNvPr id="19" name="Logo_SpareBank1_Lom_og_Skjaak_blaa" hidden="1">
            <a:extLst>
              <a:ext uri="{FF2B5EF4-FFF2-40B4-BE49-F238E27FC236}">
                <a16:creationId xmlns:a16="http://schemas.microsoft.com/office/drawing/2014/main" id="{35FF033A-4390-43B3-B8A8-AC195AE221A3}"/>
              </a:ext>
            </a:extLst>
          </p:cNvPr>
          <p:cNvPicPr>
            <a:picLocks noChangeAspect="1"/>
          </p:cNvPicPr>
          <p:nvPr userDrawn="1"/>
        </p:nvPicPr>
        <p:blipFill>
          <a:blip r:embed="rId7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7295" y="6246493"/>
            <a:ext cx="1730393" cy="396000"/>
          </a:xfrm>
          <a:prstGeom prst="rect">
            <a:avLst/>
          </a:prstGeom>
        </p:spPr>
      </p:pic>
      <p:pic>
        <p:nvPicPr>
          <p:cNvPr id="20" name="Logo_SpareBank1_Lom_og_Skjaak_hvit" hidden="1">
            <a:extLst>
              <a:ext uri="{FF2B5EF4-FFF2-40B4-BE49-F238E27FC236}">
                <a16:creationId xmlns:a16="http://schemas.microsoft.com/office/drawing/2014/main" id="{CBC18373-AB34-4DCC-98F4-7CAAD4D7E90A}"/>
              </a:ext>
            </a:extLst>
          </p:cNvPr>
          <p:cNvPicPr>
            <a:picLocks noChangeAspect="1"/>
          </p:cNvPicPr>
          <p:nvPr userDrawn="1"/>
        </p:nvPicPr>
        <p:blipFill>
          <a:blip r:embed="rId7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7295" y="6246493"/>
            <a:ext cx="1730393" cy="396000"/>
          </a:xfrm>
          <a:prstGeom prst="rect">
            <a:avLst/>
          </a:prstGeom>
        </p:spPr>
      </p:pic>
      <p:pic>
        <p:nvPicPr>
          <p:cNvPr id="56" name="Logo_SpareBank1_Markets_hvit" descr="Et bilde som inneholder tekst&#10;&#10;Automatisk generert beskrivelse" hidden="1">
            <a:extLst>
              <a:ext uri="{FF2B5EF4-FFF2-40B4-BE49-F238E27FC236}">
                <a16:creationId xmlns:a16="http://schemas.microsoft.com/office/drawing/2014/main" id="{AA4D8C26-175A-4172-92A2-9D1E73A60A27}"/>
              </a:ext>
            </a:extLst>
          </p:cNvPr>
          <p:cNvPicPr>
            <a:picLocks noChangeAspect="1"/>
          </p:cNvPicPr>
          <p:nvPr userDrawn="1"/>
        </p:nvPicPr>
        <p:blipFill>
          <a:blip r:embed="rId7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7738" y="6246493"/>
            <a:ext cx="1739950" cy="396000"/>
          </a:xfrm>
          <a:prstGeom prst="rect">
            <a:avLst/>
          </a:prstGeom>
        </p:spPr>
      </p:pic>
      <p:pic>
        <p:nvPicPr>
          <p:cNvPr id="57" name="Logo_SpareBank1_Markets_blaa" hidden="1">
            <a:extLst>
              <a:ext uri="{FF2B5EF4-FFF2-40B4-BE49-F238E27FC236}">
                <a16:creationId xmlns:a16="http://schemas.microsoft.com/office/drawing/2014/main" id="{6C6544F4-B749-4A47-9088-26C15C03DA3F}"/>
              </a:ext>
            </a:extLst>
          </p:cNvPr>
          <p:cNvPicPr>
            <a:picLocks noChangeAspect="1"/>
          </p:cNvPicPr>
          <p:nvPr userDrawn="1"/>
        </p:nvPicPr>
        <p:blipFill>
          <a:blip r:embed="rId7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7738" y="6246493"/>
            <a:ext cx="1739950" cy="396000"/>
          </a:xfrm>
          <a:prstGeom prst="rect">
            <a:avLst/>
          </a:prstGeom>
        </p:spPr>
      </p:pic>
      <p:pic>
        <p:nvPicPr>
          <p:cNvPr id="21" name="Logo_SpareBank1_Modum_blaa" hidden="1">
            <a:extLst>
              <a:ext uri="{FF2B5EF4-FFF2-40B4-BE49-F238E27FC236}">
                <a16:creationId xmlns:a16="http://schemas.microsoft.com/office/drawing/2014/main" id="{2BB456BD-D714-4320-9FD6-D7AD08FAAA18}"/>
              </a:ext>
            </a:extLst>
          </p:cNvPr>
          <p:cNvPicPr>
            <a:picLocks noChangeAspect="1"/>
          </p:cNvPicPr>
          <p:nvPr userDrawn="1"/>
        </p:nvPicPr>
        <p:blipFill>
          <a:blip r:embed="rId8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2680" y="6246493"/>
            <a:ext cx="1735008" cy="396000"/>
          </a:xfrm>
          <a:prstGeom prst="rect">
            <a:avLst/>
          </a:prstGeom>
        </p:spPr>
      </p:pic>
      <p:pic>
        <p:nvPicPr>
          <p:cNvPr id="22" name="Logo_SpareBank1_Modum_hvit" descr="Et bilde som inneholder tekst&#10;&#10;Automatisk generert beskrivelse" hidden="1">
            <a:extLst>
              <a:ext uri="{FF2B5EF4-FFF2-40B4-BE49-F238E27FC236}">
                <a16:creationId xmlns:a16="http://schemas.microsoft.com/office/drawing/2014/main" id="{AA7A283A-E9F0-4566-A3E0-8F0620EA765D}"/>
              </a:ext>
            </a:extLst>
          </p:cNvPr>
          <p:cNvPicPr>
            <a:picLocks noChangeAspect="1"/>
          </p:cNvPicPr>
          <p:nvPr userDrawn="1"/>
        </p:nvPicPr>
        <p:blipFill>
          <a:blip r:embed="rId8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2680" y="6246493"/>
            <a:ext cx="1735008" cy="396000"/>
          </a:xfrm>
          <a:prstGeom prst="rect">
            <a:avLst/>
          </a:prstGeom>
        </p:spPr>
      </p:pic>
      <p:pic>
        <p:nvPicPr>
          <p:cNvPr id="23" name="Logo_SpareBank1_Nord-Norge_blaa" hidden="1">
            <a:extLst>
              <a:ext uri="{FF2B5EF4-FFF2-40B4-BE49-F238E27FC236}">
                <a16:creationId xmlns:a16="http://schemas.microsoft.com/office/drawing/2014/main" id="{43101046-2EBF-4947-A6EB-C233820190C4}"/>
              </a:ext>
            </a:extLst>
          </p:cNvPr>
          <p:cNvPicPr>
            <a:picLocks noChangeAspect="1"/>
          </p:cNvPicPr>
          <p:nvPr userDrawn="1"/>
        </p:nvPicPr>
        <p:blipFill>
          <a:blip r:embed="rId8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2680" y="6246493"/>
            <a:ext cx="1735008" cy="396000"/>
          </a:xfrm>
          <a:prstGeom prst="rect">
            <a:avLst/>
          </a:prstGeom>
        </p:spPr>
      </p:pic>
      <p:pic>
        <p:nvPicPr>
          <p:cNvPr id="24" name="Logo_SpareBank1_Nord-Norge_hvit" descr="Et bilde som inneholder tekst&#10;&#10;Automatisk generert beskrivelse" hidden="1">
            <a:extLst>
              <a:ext uri="{FF2B5EF4-FFF2-40B4-BE49-F238E27FC236}">
                <a16:creationId xmlns:a16="http://schemas.microsoft.com/office/drawing/2014/main" id="{19CE5EB4-30DC-4B90-A86D-39C358D12350}"/>
              </a:ext>
            </a:extLst>
          </p:cNvPr>
          <p:cNvPicPr>
            <a:picLocks noChangeAspect="1"/>
          </p:cNvPicPr>
          <p:nvPr userDrawn="1"/>
        </p:nvPicPr>
        <p:blipFill>
          <a:blip r:embed="rId8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2680" y="6246493"/>
            <a:ext cx="1735008" cy="396000"/>
          </a:xfrm>
          <a:prstGeom prst="rect">
            <a:avLst/>
          </a:prstGeom>
        </p:spPr>
      </p:pic>
      <p:pic>
        <p:nvPicPr>
          <p:cNvPr id="43" name="Logo_SpareBank1_Nordmøre_hvit" descr="Et bilde som inneholder tekst&#10;&#10;Automatisk generert beskrivelse" hidden="1">
            <a:extLst>
              <a:ext uri="{FF2B5EF4-FFF2-40B4-BE49-F238E27FC236}">
                <a16:creationId xmlns:a16="http://schemas.microsoft.com/office/drawing/2014/main" id="{81907AB8-BA84-45CC-8D3B-49BE2C96D615}"/>
              </a:ext>
            </a:extLst>
          </p:cNvPr>
          <p:cNvPicPr>
            <a:picLocks noChangeAspect="1"/>
          </p:cNvPicPr>
          <p:nvPr userDrawn="1"/>
        </p:nvPicPr>
        <p:blipFill>
          <a:blip r:embed="rId8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0066" y="6246493"/>
            <a:ext cx="1737622" cy="396000"/>
          </a:xfrm>
          <a:prstGeom prst="rect">
            <a:avLst/>
          </a:prstGeom>
        </p:spPr>
      </p:pic>
      <p:pic>
        <p:nvPicPr>
          <p:cNvPr id="44" name="Logo_SpareBank1_Nordmøre_blaa" hidden="1">
            <a:extLst>
              <a:ext uri="{FF2B5EF4-FFF2-40B4-BE49-F238E27FC236}">
                <a16:creationId xmlns:a16="http://schemas.microsoft.com/office/drawing/2014/main" id="{450BB9C8-39CA-4C74-A7B9-E5DFA114E314}"/>
              </a:ext>
            </a:extLst>
          </p:cNvPr>
          <p:cNvPicPr>
            <a:picLocks noChangeAspect="1"/>
          </p:cNvPicPr>
          <p:nvPr userDrawn="1"/>
        </p:nvPicPr>
        <p:blipFill>
          <a:blip r:embed="rId8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0066" y="6246493"/>
            <a:ext cx="1737622" cy="396000"/>
          </a:xfrm>
          <a:prstGeom prst="rect">
            <a:avLst/>
          </a:prstGeom>
        </p:spPr>
      </p:pic>
      <p:pic>
        <p:nvPicPr>
          <p:cNvPr id="52" name="Logo_SpareBank1_Regnskapshuset_blaa" descr="Et bilde som inneholder tekst, servise, tallerken&#10;&#10;Automatisk generert beskrivelse" hidden="1">
            <a:extLst>
              <a:ext uri="{FF2B5EF4-FFF2-40B4-BE49-F238E27FC236}">
                <a16:creationId xmlns:a16="http://schemas.microsoft.com/office/drawing/2014/main" id="{64664DE2-B7F1-4F09-8F8F-49FA5E240A8F}"/>
              </a:ext>
            </a:extLst>
          </p:cNvPr>
          <p:cNvPicPr>
            <a:picLocks noChangeAspect="1"/>
          </p:cNvPicPr>
          <p:nvPr userDrawn="1"/>
        </p:nvPicPr>
        <p:blipFill>
          <a:blip r:embed="rId8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6624" y="6246493"/>
            <a:ext cx="1741064" cy="396000"/>
          </a:xfrm>
          <a:prstGeom prst="rect">
            <a:avLst/>
          </a:prstGeom>
        </p:spPr>
      </p:pic>
      <p:pic>
        <p:nvPicPr>
          <p:cNvPr id="54" name="Logo_SpareBank1_Regnskapshuset_hvit" descr="Et bilde som inneholder tekst&#10;&#10;Automatisk generert beskrivelse" hidden="1">
            <a:extLst>
              <a:ext uri="{FF2B5EF4-FFF2-40B4-BE49-F238E27FC236}">
                <a16:creationId xmlns:a16="http://schemas.microsoft.com/office/drawing/2014/main" id="{F0EA445F-A2B1-4FB0-B81B-2A87CBF18084}"/>
              </a:ext>
            </a:extLst>
          </p:cNvPr>
          <p:cNvPicPr>
            <a:picLocks noChangeAspect="1"/>
          </p:cNvPicPr>
          <p:nvPr userDrawn="1"/>
        </p:nvPicPr>
        <p:blipFill>
          <a:blip r:embed="rId8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6624" y="6246493"/>
            <a:ext cx="1741064" cy="396000"/>
          </a:xfrm>
          <a:prstGeom prst="rect">
            <a:avLst/>
          </a:prstGeom>
        </p:spPr>
      </p:pic>
      <p:pic>
        <p:nvPicPr>
          <p:cNvPr id="27" name="Logo_SpareBank1_Ringerike_Hadeland_blaa" descr="Et bilde som inneholder tekst&#10;&#10;Automatisk generert beskrivelse" hidden="1">
            <a:extLst>
              <a:ext uri="{FF2B5EF4-FFF2-40B4-BE49-F238E27FC236}">
                <a16:creationId xmlns:a16="http://schemas.microsoft.com/office/drawing/2014/main" id="{B4E9C587-69DB-47CF-91A0-25BB068F5902}"/>
              </a:ext>
            </a:extLst>
          </p:cNvPr>
          <p:cNvPicPr>
            <a:picLocks noChangeAspect="1"/>
          </p:cNvPicPr>
          <p:nvPr userDrawn="1"/>
        </p:nvPicPr>
        <p:blipFill>
          <a:blip r:embed="rId8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6568" y="6246493"/>
            <a:ext cx="2001120" cy="396000"/>
          </a:xfrm>
          <a:prstGeom prst="rect">
            <a:avLst/>
          </a:prstGeom>
        </p:spPr>
      </p:pic>
      <p:pic>
        <p:nvPicPr>
          <p:cNvPr id="28" name="Logo_SpareBank1_Ringerike_Hadeland_hvit" descr="Et bilde som inneholder tekst&#10;&#10;Automatisk generert beskrivelse" hidden="1">
            <a:extLst>
              <a:ext uri="{FF2B5EF4-FFF2-40B4-BE49-F238E27FC236}">
                <a16:creationId xmlns:a16="http://schemas.microsoft.com/office/drawing/2014/main" id="{BE66D82E-E542-474E-80B4-974766CF869D}"/>
              </a:ext>
            </a:extLst>
          </p:cNvPr>
          <p:cNvPicPr>
            <a:picLocks noChangeAspect="1"/>
          </p:cNvPicPr>
          <p:nvPr userDrawn="1"/>
        </p:nvPicPr>
        <p:blipFill>
          <a:blip r:embed="rId8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6568" y="6246493"/>
            <a:ext cx="2001120" cy="396000"/>
          </a:xfrm>
          <a:prstGeom prst="rect">
            <a:avLst/>
          </a:prstGeom>
        </p:spPr>
      </p:pic>
      <p:pic>
        <p:nvPicPr>
          <p:cNvPr id="53" name="Logo_SpareBank1_SamSpar_hvit" descr="Et bilde som inneholder tekst&#10;&#10;Automatisk generert beskrivelse" hidden="1">
            <a:extLst>
              <a:ext uri="{FF2B5EF4-FFF2-40B4-BE49-F238E27FC236}">
                <a16:creationId xmlns:a16="http://schemas.microsoft.com/office/drawing/2014/main" id="{5B79E6DA-CD6C-4D54-90FE-4C8597BD6958}"/>
              </a:ext>
            </a:extLst>
          </p:cNvPr>
          <p:cNvPicPr>
            <a:picLocks noChangeAspect="1"/>
          </p:cNvPicPr>
          <p:nvPr userDrawn="1"/>
        </p:nvPicPr>
        <p:blipFill>
          <a:blip r:embed="rId9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7169" y="6246493"/>
            <a:ext cx="1740519" cy="396000"/>
          </a:xfrm>
          <a:prstGeom prst="rect">
            <a:avLst/>
          </a:prstGeom>
        </p:spPr>
      </p:pic>
      <p:pic>
        <p:nvPicPr>
          <p:cNvPr id="55" name="Logo_SpareBank1_SamSpar_blaa" hidden="1">
            <a:extLst>
              <a:ext uri="{FF2B5EF4-FFF2-40B4-BE49-F238E27FC236}">
                <a16:creationId xmlns:a16="http://schemas.microsoft.com/office/drawing/2014/main" id="{244336BA-B162-4D7A-9AE5-117FCBDC4277}"/>
              </a:ext>
            </a:extLst>
          </p:cNvPr>
          <p:cNvPicPr>
            <a:picLocks noChangeAspect="1"/>
          </p:cNvPicPr>
          <p:nvPr userDrawn="1"/>
        </p:nvPicPr>
        <p:blipFill>
          <a:blip r:embed="rId9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7169" y="6246493"/>
            <a:ext cx="1740519" cy="396000"/>
          </a:xfrm>
          <a:prstGeom prst="rect">
            <a:avLst/>
          </a:prstGeom>
        </p:spPr>
      </p:pic>
      <p:pic>
        <p:nvPicPr>
          <p:cNvPr id="29" name="Logo_SpareBank1_SMN_blaa" hidden="1">
            <a:extLst>
              <a:ext uri="{FF2B5EF4-FFF2-40B4-BE49-F238E27FC236}">
                <a16:creationId xmlns:a16="http://schemas.microsoft.com/office/drawing/2014/main" id="{10B56460-52F0-4BA9-81C3-AC3FC01D16AB}"/>
              </a:ext>
            </a:extLst>
          </p:cNvPr>
          <p:cNvPicPr>
            <a:picLocks noChangeAspect="1"/>
          </p:cNvPicPr>
          <p:nvPr userDrawn="1"/>
        </p:nvPicPr>
        <p:blipFill>
          <a:blip r:embed="rId9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2680" y="6246493"/>
            <a:ext cx="1735008" cy="396000"/>
          </a:xfrm>
          <a:prstGeom prst="rect">
            <a:avLst/>
          </a:prstGeom>
        </p:spPr>
      </p:pic>
      <p:pic>
        <p:nvPicPr>
          <p:cNvPr id="30" name="Logo_SpareBank1_SMN_hvit" descr="Et bilde som inneholder tekst, utklipp&#10;&#10;Automatisk generert beskrivelse" hidden="1">
            <a:extLst>
              <a:ext uri="{FF2B5EF4-FFF2-40B4-BE49-F238E27FC236}">
                <a16:creationId xmlns:a16="http://schemas.microsoft.com/office/drawing/2014/main" id="{EA6BA4FD-86B8-4A25-A7A7-6A94E8E62B42}"/>
              </a:ext>
            </a:extLst>
          </p:cNvPr>
          <p:cNvPicPr>
            <a:picLocks noChangeAspect="1"/>
          </p:cNvPicPr>
          <p:nvPr userDrawn="1"/>
        </p:nvPicPr>
        <p:blipFill>
          <a:blip r:embed="rId9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2680" y="6246493"/>
            <a:ext cx="1735008" cy="396000"/>
          </a:xfrm>
          <a:prstGeom prst="rect">
            <a:avLst/>
          </a:prstGeom>
        </p:spPr>
      </p:pic>
      <p:pic>
        <p:nvPicPr>
          <p:cNvPr id="31" name="Logo_SpareBank1_SR-Bank_blaa" hidden="1">
            <a:extLst>
              <a:ext uri="{FF2B5EF4-FFF2-40B4-BE49-F238E27FC236}">
                <a16:creationId xmlns:a16="http://schemas.microsoft.com/office/drawing/2014/main" id="{71D6B0B7-324F-4237-9E44-DFEC9DCB8EA2}"/>
              </a:ext>
            </a:extLst>
          </p:cNvPr>
          <p:cNvPicPr>
            <a:picLocks noChangeAspect="1"/>
          </p:cNvPicPr>
          <p:nvPr userDrawn="1"/>
        </p:nvPicPr>
        <p:blipFill>
          <a:blip r:embed="rId9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2680" y="6246493"/>
            <a:ext cx="1735008" cy="396000"/>
          </a:xfrm>
          <a:prstGeom prst="rect">
            <a:avLst/>
          </a:prstGeom>
        </p:spPr>
      </p:pic>
      <p:pic>
        <p:nvPicPr>
          <p:cNvPr id="32" name="Logo_SpareBank1_SR-Bank_hvit" descr="Et bilde som inneholder tekst&#10;&#10;Automatisk generert beskrivelse" hidden="1">
            <a:extLst>
              <a:ext uri="{FF2B5EF4-FFF2-40B4-BE49-F238E27FC236}">
                <a16:creationId xmlns:a16="http://schemas.microsoft.com/office/drawing/2014/main" id="{5350D87F-F50A-41F8-B2F1-7B0487EE5A88}"/>
              </a:ext>
            </a:extLst>
          </p:cNvPr>
          <p:cNvPicPr>
            <a:picLocks noChangeAspect="1"/>
          </p:cNvPicPr>
          <p:nvPr userDrawn="1"/>
        </p:nvPicPr>
        <p:blipFill>
          <a:blip r:embed="rId9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2680" y="6246493"/>
            <a:ext cx="1735008" cy="396000"/>
          </a:xfrm>
          <a:prstGeom prst="rect">
            <a:avLst/>
          </a:prstGeom>
        </p:spPr>
      </p:pic>
      <p:pic>
        <p:nvPicPr>
          <p:cNvPr id="33" name="Logo_SpareBank1_Søre_Sunnmøre_blaa" hidden="1">
            <a:extLst>
              <a:ext uri="{FF2B5EF4-FFF2-40B4-BE49-F238E27FC236}">
                <a16:creationId xmlns:a16="http://schemas.microsoft.com/office/drawing/2014/main" id="{144379FE-2380-48A2-97E8-A0FB04AF94FD}"/>
              </a:ext>
            </a:extLst>
          </p:cNvPr>
          <p:cNvPicPr>
            <a:picLocks noChangeAspect="1"/>
          </p:cNvPicPr>
          <p:nvPr userDrawn="1"/>
        </p:nvPicPr>
        <p:blipFill>
          <a:blip r:embed="rId9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2680" y="6246493"/>
            <a:ext cx="1735008" cy="396000"/>
          </a:xfrm>
          <a:prstGeom prst="rect">
            <a:avLst/>
          </a:prstGeom>
        </p:spPr>
      </p:pic>
      <p:pic>
        <p:nvPicPr>
          <p:cNvPr id="34" name="Logo_SpareBank1_Søre_Sunnmøre_hvit" descr="Et bilde som inneholder tekst&#10;&#10;Automatisk generert beskrivelse" hidden="1">
            <a:extLst>
              <a:ext uri="{FF2B5EF4-FFF2-40B4-BE49-F238E27FC236}">
                <a16:creationId xmlns:a16="http://schemas.microsoft.com/office/drawing/2014/main" id="{7CC72A1B-F55A-432C-931E-CF9326068516}"/>
              </a:ext>
            </a:extLst>
          </p:cNvPr>
          <p:cNvPicPr>
            <a:picLocks noChangeAspect="1"/>
          </p:cNvPicPr>
          <p:nvPr userDrawn="1"/>
        </p:nvPicPr>
        <p:blipFill>
          <a:blip r:embed="rId9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2680" y="6246493"/>
            <a:ext cx="1735008" cy="396000"/>
          </a:xfrm>
          <a:prstGeom prst="rect">
            <a:avLst/>
          </a:prstGeom>
        </p:spPr>
      </p:pic>
      <p:pic>
        <p:nvPicPr>
          <p:cNvPr id="45" name="Logo_SpareBank1_Sørøst-Norge_hvit" descr="Et bilde som inneholder tekst&#10;&#10;Automatisk generert beskrivelse" hidden="1">
            <a:extLst>
              <a:ext uri="{FF2B5EF4-FFF2-40B4-BE49-F238E27FC236}">
                <a16:creationId xmlns:a16="http://schemas.microsoft.com/office/drawing/2014/main" id="{95F2A5E6-C54F-4ED7-B293-C96F59F99C56}"/>
              </a:ext>
            </a:extLst>
          </p:cNvPr>
          <p:cNvPicPr>
            <a:picLocks noChangeAspect="1"/>
          </p:cNvPicPr>
          <p:nvPr userDrawn="1"/>
        </p:nvPicPr>
        <p:blipFill>
          <a:blip r:embed="rId9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7169" y="6246493"/>
            <a:ext cx="1740519" cy="396000"/>
          </a:xfrm>
          <a:prstGeom prst="rect">
            <a:avLst/>
          </a:prstGeom>
        </p:spPr>
      </p:pic>
      <p:pic>
        <p:nvPicPr>
          <p:cNvPr id="51" name="Logo_SpareBank1_Sørøst-Norge_blaa" hidden="1">
            <a:extLst>
              <a:ext uri="{FF2B5EF4-FFF2-40B4-BE49-F238E27FC236}">
                <a16:creationId xmlns:a16="http://schemas.microsoft.com/office/drawing/2014/main" id="{9F247EDB-7F55-4751-909A-2C3B8B7053AE}"/>
              </a:ext>
            </a:extLst>
          </p:cNvPr>
          <p:cNvPicPr>
            <a:picLocks noChangeAspect="1"/>
          </p:cNvPicPr>
          <p:nvPr userDrawn="1"/>
        </p:nvPicPr>
        <p:blipFill>
          <a:blip r:embed="rId9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7169" y="6246493"/>
            <a:ext cx="1740519" cy="396000"/>
          </a:xfrm>
          <a:prstGeom prst="rect">
            <a:avLst/>
          </a:prstGeom>
        </p:spPr>
      </p:pic>
      <p:pic>
        <p:nvPicPr>
          <p:cNvPr id="35" name="Logo_SpareBank1_Telemark_blaa" descr="Et bilde som inneholder tekst&#10;&#10;Automatisk generert beskrivelse" hidden="1">
            <a:extLst>
              <a:ext uri="{FF2B5EF4-FFF2-40B4-BE49-F238E27FC236}">
                <a16:creationId xmlns:a16="http://schemas.microsoft.com/office/drawing/2014/main" id="{E7DA024E-9A38-4E86-9D1D-5203A16C3871}"/>
              </a:ext>
            </a:extLst>
          </p:cNvPr>
          <p:cNvPicPr>
            <a:picLocks noChangeAspect="1"/>
          </p:cNvPicPr>
          <p:nvPr userDrawn="1"/>
        </p:nvPicPr>
        <p:blipFill>
          <a:blip r:embed="rId10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2680" y="6246493"/>
            <a:ext cx="1735008" cy="396000"/>
          </a:xfrm>
          <a:prstGeom prst="rect">
            <a:avLst/>
          </a:prstGeom>
        </p:spPr>
      </p:pic>
      <p:pic>
        <p:nvPicPr>
          <p:cNvPr id="36" name="Logo_SpareBank1_Telemark_hvit" descr="Et bilde som inneholder tekst&#10;&#10;Automatisk generert beskrivelse" hidden="1">
            <a:extLst>
              <a:ext uri="{FF2B5EF4-FFF2-40B4-BE49-F238E27FC236}">
                <a16:creationId xmlns:a16="http://schemas.microsoft.com/office/drawing/2014/main" id="{C2F89C1B-E846-49C4-9A74-8A50DEF0089C}"/>
              </a:ext>
            </a:extLst>
          </p:cNvPr>
          <p:cNvPicPr>
            <a:picLocks noChangeAspect="1"/>
          </p:cNvPicPr>
          <p:nvPr userDrawn="1"/>
        </p:nvPicPr>
        <p:blipFill>
          <a:blip r:embed="rId10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2680" y="6246493"/>
            <a:ext cx="1735008" cy="396000"/>
          </a:xfrm>
          <a:prstGeom prst="rect">
            <a:avLst/>
          </a:prstGeom>
        </p:spPr>
      </p:pic>
      <p:pic>
        <p:nvPicPr>
          <p:cNvPr id="37" name="Logo_SpareBank1_Østfold_Akershus_blaa" descr="Et bilde som inneholder tekst&#10;&#10;Automatisk generert beskrivelse" hidden="1">
            <a:extLst>
              <a:ext uri="{FF2B5EF4-FFF2-40B4-BE49-F238E27FC236}">
                <a16:creationId xmlns:a16="http://schemas.microsoft.com/office/drawing/2014/main" id="{28CB051C-CCF4-48CA-B170-DFEBE327A97B}"/>
              </a:ext>
            </a:extLst>
          </p:cNvPr>
          <p:cNvPicPr>
            <a:picLocks noChangeAspect="1"/>
          </p:cNvPicPr>
          <p:nvPr userDrawn="1"/>
        </p:nvPicPr>
        <p:blipFill>
          <a:blip r:embed="rId10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9624" y="6246493"/>
            <a:ext cx="1868064" cy="396000"/>
          </a:xfrm>
          <a:prstGeom prst="rect">
            <a:avLst/>
          </a:prstGeom>
        </p:spPr>
      </p:pic>
      <p:pic>
        <p:nvPicPr>
          <p:cNvPr id="38" name="Logo_SpareBank1_Østfold_Akershus_hvit" descr="Et bilde som inneholder tekst&#10;&#10;Automatisk generert beskrivelse" hidden="1">
            <a:extLst>
              <a:ext uri="{FF2B5EF4-FFF2-40B4-BE49-F238E27FC236}">
                <a16:creationId xmlns:a16="http://schemas.microsoft.com/office/drawing/2014/main" id="{412B20B2-EEB3-4CB5-9343-EBF2A3ABEC38}"/>
              </a:ext>
            </a:extLst>
          </p:cNvPr>
          <p:cNvPicPr>
            <a:picLocks noChangeAspect="1"/>
          </p:cNvPicPr>
          <p:nvPr userDrawn="1"/>
        </p:nvPicPr>
        <p:blipFill>
          <a:blip r:embed="rId10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9624" y="6246493"/>
            <a:ext cx="1868064" cy="396000"/>
          </a:xfrm>
          <a:prstGeom prst="rect">
            <a:avLst/>
          </a:prstGeom>
        </p:spPr>
      </p:pic>
      <p:pic>
        <p:nvPicPr>
          <p:cNvPr id="48" name="Logo_SpareBank1_Østlandet_blaa" descr="Et bilde som inneholder tekst, servise, tallerken&#10;&#10;Automatisk generert beskrivelse" hidden="1">
            <a:extLst>
              <a:ext uri="{FF2B5EF4-FFF2-40B4-BE49-F238E27FC236}">
                <a16:creationId xmlns:a16="http://schemas.microsoft.com/office/drawing/2014/main" id="{E927BB58-AF04-4D48-9C20-378D9B7A49BC}"/>
              </a:ext>
            </a:extLst>
          </p:cNvPr>
          <p:cNvPicPr>
            <a:picLocks noChangeAspect="1"/>
          </p:cNvPicPr>
          <p:nvPr userDrawn="1"/>
        </p:nvPicPr>
        <p:blipFill>
          <a:blip r:embed="rId10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2347" y="6246493"/>
            <a:ext cx="1675341" cy="396000"/>
          </a:xfrm>
          <a:prstGeom prst="rect">
            <a:avLst/>
          </a:prstGeom>
        </p:spPr>
      </p:pic>
      <p:pic>
        <p:nvPicPr>
          <p:cNvPr id="39" name="Logo_SpareBank1_Østlandet_hvit" descr="Et bilde som inneholder tekst&#10;&#10;Automatisk generert beskrivelse" hidden="1">
            <a:extLst>
              <a:ext uri="{FF2B5EF4-FFF2-40B4-BE49-F238E27FC236}">
                <a16:creationId xmlns:a16="http://schemas.microsoft.com/office/drawing/2014/main" id="{AA84A37E-35CA-403D-ABDF-9F75F8E49A16}"/>
              </a:ext>
            </a:extLst>
          </p:cNvPr>
          <p:cNvPicPr>
            <a:picLocks noChangeAspect="1"/>
          </p:cNvPicPr>
          <p:nvPr userDrawn="1"/>
        </p:nvPicPr>
        <p:blipFill>
          <a:blip r:embed="rId10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2347" y="6246493"/>
            <a:ext cx="1675341" cy="396000"/>
          </a:xfrm>
          <a:prstGeom prst="rect">
            <a:avLst/>
          </a:prstGeom>
        </p:spPr>
      </p:pic>
      <p:pic>
        <p:nvPicPr>
          <p:cNvPr id="50" name="Logo_Eiendomsmegler1_hvit" descr="Et bilde som inneholder tekst, utklipp&#10;&#10;Automatisk generert beskrivelse" hidden="1">
            <a:extLst>
              <a:ext uri="{FF2B5EF4-FFF2-40B4-BE49-F238E27FC236}">
                <a16:creationId xmlns:a16="http://schemas.microsoft.com/office/drawing/2014/main" id="{D90C3E49-B1DF-4F62-B02A-7F9B83B3DF85}"/>
              </a:ext>
            </a:extLst>
          </p:cNvPr>
          <p:cNvPicPr>
            <a:picLocks noChangeAspect="1"/>
          </p:cNvPicPr>
          <p:nvPr userDrawn="1"/>
        </p:nvPicPr>
        <p:blipFill>
          <a:blip r:embed="rId10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2152" y="6246493"/>
            <a:ext cx="2285536" cy="396000"/>
          </a:xfrm>
          <a:prstGeom prst="rect">
            <a:avLst/>
          </a:prstGeom>
        </p:spPr>
      </p:pic>
      <p:pic>
        <p:nvPicPr>
          <p:cNvPr id="58" name="Logo_Eiendomsmegler1_blaa" hidden="1">
            <a:extLst>
              <a:ext uri="{FF2B5EF4-FFF2-40B4-BE49-F238E27FC236}">
                <a16:creationId xmlns:a16="http://schemas.microsoft.com/office/drawing/2014/main" id="{0D6E1CDE-4D7E-41B2-BD34-83976C6A0C3E}"/>
              </a:ext>
            </a:extLst>
          </p:cNvPr>
          <p:cNvPicPr>
            <a:picLocks noChangeAspect="1"/>
          </p:cNvPicPr>
          <p:nvPr userDrawn="1"/>
        </p:nvPicPr>
        <p:blipFill>
          <a:blip r:embed="rId10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2152" y="6246493"/>
            <a:ext cx="2285536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3382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3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98" r:id="rId12"/>
    <p:sldLayoutId id="2147483699" r:id="rId13"/>
    <p:sldLayoutId id="2147483700" r:id="rId14"/>
    <p:sldLayoutId id="2147483702" r:id="rId15"/>
    <p:sldLayoutId id="2147483703" r:id="rId16"/>
    <p:sldLayoutId id="2147483704" r:id="rId17"/>
    <p:sldLayoutId id="2147483659" r:id="rId18"/>
    <p:sldLayoutId id="2147483660" r:id="rId19"/>
    <p:sldLayoutId id="2147483661" r:id="rId20"/>
    <p:sldLayoutId id="2147483697" r:id="rId21"/>
    <p:sldLayoutId id="2147483662" r:id="rId22"/>
    <p:sldLayoutId id="2147483663" r:id="rId23"/>
    <p:sldLayoutId id="2147483664" r:id="rId24"/>
    <p:sldLayoutId id="2147483665" r:id="rId25"/>
    <p:sldLayoutId id="2147483666" r:id="rId26"/>
    <p:sldLayoutId id="2147483667" r:id="rId27"/>
    <p:sldLayoutId id="2147483668" r:id="rId28"/>
    <p:sldLayoutId id="2147483669" r:id="rId29"/>
    <p:sldLayoutId id="2147483670" r:id="rId30"/>
    <p:sldLayoutId id="2147483671" r:id="rId31"/>
    <p:sldLayoutId id="2147483675" r:id="rId32"/>
    <p:sldLayoutId id="2147483676" r:id="rId33"/>
    <p:sldLayoutId id="2147483677" r:id="rId34"/>
    <p:sldLayoutId id="2147483678" r:id="rId35"/>
    <p:sldLayoutId id="2147483679" r:id="rId36"/>
    <p:sldLayoutId id="2147483680" r:id="rId37"/>
    <p:sldLayoutId id="2147483681" r:id="rId38"/>
    <p:sldLayoutId id="2147483682" r:id="rId39"/>
    <p:sldLayoutId id="2147483683" r:id="rId40"/>
    <p:sldLayoutId id="2147483684" r:id="rId41"/>
    <p:sldLayoutId id="2147483685" r:id="rId42"/>
    <p:sldLayoutId id="2147483691" r:id="rId43"/>
    <p:sldLayoutId id="2147483694" r:id="rId44"/>
    <p:sldLayoutId id="2147483692" r:id="rId45"/>
    <p:sldLayoutId id="2147483695" r:id="rId46"/>
    <p:sldLayoutId id="2147483686" r:id="rId47"/>
    <p:sldLayoutId id="2147483687" r:id="rId48"/>
    <p:sldLayoutId id="2147483688" r:id="rId49"/>
    <p:sldLayoutId id="2147483689" r:id="rId50"/>
    <p:sldLayoutId id="2147483705" r:id="rId51"/>
    <p:sldLayoutId id="2147483690" r:id="rId52"/>
    <p:sldLayoutId id="2147483696" r:id="rId53"/>
    <p:sldLayoutId id="2147483707" r:id="rId54"/>
    <p:sldLayoutId id="2147483708" r:id="rId55"/>
    <p:sldLayoutId id="2147483709" r:id="rId56"/>
    <p:sldLayoutId id="2147483710" r:id="rId57"/>
    <p:sldLayoutId id="2147483711" r:id="rId58"/>
    <p:sldLayoutId id="2147483714" r:id="rId59"/>
    <p:sldLayoutId id="2147483715" r:id="rId60"/>
    <p:sldLayoutId id="2147483716" r:id="rId61"/>
    <p:sldLayoutId id="2147483717" r:id="rId6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rgbClr val="00207D"/>
          </a:solidFill>
          <a:latin typeface="+mj-lt"/>
          <a:ea typeface="+mj-ea"/>
          <a:cs typeface="+mj-cs"/>
        </a:defRPr>
      </a:lvl1pPr>
    </p:titleStyle>
    <p:bodyStyle>
      <a:lvl1pPr marL="288000" indent="-288000" algn="l" defTabSz="9144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Char char="•"/>
        <a:defRPr sz="2000" kern="1200">
          <a:solidFill>
            <a:srgbClr val="00207D"/>
          </a:solidFill>
          <a:latin typeface="+mn-lt"/>
          <a:ea typeface="+mn-ea"/>
          <a:cs typeface="+mn-cs"/>
        </a:defRPr>
      </a:lvl1pPr>
      <a:lvl2pPr marL="745200" indent="-288000" algn="l" defTabSz="9144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Char char="•"/>
        <a:defRPr sz="1800" kern="1200">
          <a:solidFill>
            <a:srgbClr val="00207D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Char char="•"/>
        <a:defRPr sz="1600" kern="1200">
          <a:solidFill>
            <a:srgbClr val="00207D"/>
          </a:solidFill>
          <a:latin typeface="+mn-lt"/>
          <a:ea typeface="+mn-ea"/>
          <a:cs typeface="+mn-cs"/>
        </a:defRPr>
      </a:lvl3pPr>
      <a:lvl4pPr marL="1638000" indent="-288000" algn="l" defTabSz="9144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Char char="•"/>
        <a:defRPr sz="1800" kern="1200">
          <a:solidFill>
            <a:srgbClr val="00207D"/>
          </a:solidFill>
          <a:latin typeface="+mn-lt"/>
          <a:ea typeface="+mn-ea"/>
          <a:cs typeface="+mn-cs"/>
        </a:defRPr>
      </a:lvl4pPr>
      <a:lvl5pPr marL="2088000" indent="-288000" algn="l" defTabSz="9144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Char char="•"/>
        <a:defRPr sz="1800" kern="1200">
          <a:solidFill>
            <a:srgbClr val="00207D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2.xml"/><Relationship Id="rId4" Type="http://schemas.openxmlformats.org/officeDocument/2006/relationships/image" Target="../media/image92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0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svg"/><Relationship Id="rId13" Type="http://schemas.openxmlformats.org/officeDocument/2006/relationships/image" Target="../media/image102.png"/><Relationship Id="rId18" Type="http://schemas.openxmlformats.org/officeDocument/2006/relationships/image" Target="../media/image107.png"/><Relationship Id="rId3" Type="http://schemas.openxmlformats.org/officeDocument/2006/relationships/image" Target="../media/image93.jpeg"/><Relationship Id="rId21" Type="http://schemas.openxmlformats.org/officeDocument/2006/relationships/image" Target="../media/image110.svg"/><Relationship Id="rId7" Type="http://schemas.openxmlformats.org/officeDocument/2006/relationships/image" Target="../media/image96.png"/><Relationship Id="rId12" Type="http://schemas.openxmlformats.org/officeDocument/2006/relationships/image" Target="../media/image101.svg"/><Relationship Id="rId17" Type="http://schemas.openxmlformats.org/officeDocument/2006/relationships/image" Target="../media/image106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105.svg"/><Relationship Id="rId20" Type="http://schemas.openxmlformats.org/officeDocument/2006/relationships/image" Target="../media/image109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95.svg"/><Relationship Id="rId11" Type="http://schemas.openxmlformats.org/officeDocument/2006/relationships/image" Target="../media/image100.png"/><Relationship Id="rId5" Type="http://schemas.openxmlformats.org/officeDocument/2006/relationships/image" Target="../media/image94.png"/><Relationship Id="rId15" Type="http://schemas.openxmlformats.org/officeDocument/2006/relationships/image" Target="../media/image104.png"/><Relationship Id="rId23" Type="http://schemas.openxmlformats.org/officeDocument/2006/relationships/image" Target="../media/image112.svg"/><Relationship Id="rId10" Type="http://schemas.openxmlformats.org/officeDocument/2006/relationships/image" Target="../media/image99.svg"/><Relationship Id="rId19" Type="http://schemas.openxmlformats.org/officeDocument/2006/relationships/image" Target="../media/image108.svg"/><Relationship Id="rId4" Type="http://schemas.openxmlformats.org/officeDocument/2006/relationships/image" Target="../media/image3.png"/><Relationship Id="rId9" Type="http://schemas.openxmlformats.org/officeDocument/2006/relationships/image" Target="../media/image98.png"/><Relationship Id="rId14" Type="http://schemas.openxmlformats.org/officeDocument/2006/relationships/image" Target="../media/image103.svg"/><Relationship Id="rId22" Type="http://schemas.openxmlformats.org/officeDocument/2006/relationships/image" Target="../media/image1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2.xml"/><Relationship Id="rId4" Type="http://schemas.openxmlformats.org/officeDocument/2006/relationships/image" Target="../media/image1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3.xml"/><Relationship Id="rId6" Type="http://schemas.openxmlformats.org/officeDocument/2006/relationships/image" Target="../media/image3.png"/><Relationship Id="rId5" Type="http://schemas.openxmlformats.org/officeDocument/2006/relationships/image" Target="../media/image116.svg"/><Relationship Id="rId4" Type="http://schemas.openxmlformats.org/officeDocument/2006/relationships/image" Target="../media/image1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9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svg"/><Relationship Id="rId13" Type="http://schemas.openxmlformats.org/officeDocument/2006/relationships/image" Target="../media/image123.svg"/><Relationship Id="rId18" Type="http://schemas.openxmlformats.org/officeDocument/2006/relationships/image" Target="../media/image128.png"/><Relationship Id="rId3" Type="http://schemas.openxmlformats.org/officeDocument/2006/relationships/image" Target="../media/image91.png"/><Relationship Id="rId7" Type="http://schemas.openxmlformats.org/officeDocument/2006/relationships/image" Target="../media/image119.png"/><Relationship Id="rId12" Type="http://schemas.openxmlformats.org/officeDocument/2006/relationships/image" Target="../media/image122.png"/><Relationship Id="rId17" Type="http://schemas.openxmlformats.org/officeDocument/2006/relationships/image" Target="../media/image127.sv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126.png"/><Relationship Id="rId1" Type="http://schemas.openxmlformats.org/officeDocument/2006/relationships/slideLayout" Target="../slideLayouts/slideLayout72.xml"/><Relationship Id="rId6" Type="http://schemas.openxmlformats.org/officeDocument/2006/relationships/image" Target="../media/image118.png"/><Relationship Id="rId11" Type="http://schemas.microsoft.com/office/2007/relationships/hdphoto" Target="../media/hdphoto1.wdp"/><Relationship Id="rId5" Type="http://schemas.openxmlformats.org/officeDocument/2006/relationships/image" Target="../media/image117.png"/><Relationship Id="rId15" Type="http://schemas.openxmlformats.org/officeDocument/2006/relationships/image" Target="../media/image125.svg"/><Relationship Id="rId10" Type="http://schemas.openxmlformats.org/officeDocument/2006/relationships/image" Target="../media/image121.png"/><Relationship Id="rId4" Type="http://schemas.openxmlformats.org/officeDocument/2006/relationships/image" Target="../media/image114.emf"/><Relationship Id="rId9" Type="http://schemas.openxmlformats.org/officeDocument/2006/relationships/image" Target="../media/image3.png"/><Relationship Id="rId14" Type="http://schemas.openxmlformats.org/officeDocument/2006/relationships/image" Target="../media/image12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3" Type="http://schemas.openxmlformats.org/officeDocument/2006/relationships/image" Target="../media/image129.jpeg"/><Relationship Id="rId7" Type="http://schemas.openxmlformats.org/officeDocument/2006/relationships/image" Target="../media/image1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2.xml"/><Relationship Id="rId6" Type="http://schemas.openxmlformats.org/officeDocument/2006/relationships/image" Target="../media/image3.png"/><Relationship Id="rId5" Type="http://schemas.openxmlformats.org/officeDocument/2006/relationships/image" Target="../media/image130.png"/><Relationship Id="rId4" Type="http://schemas.openxmlformats.org/officeDocument/2006/relationships/image" Target="../media/image117.png"/><Relationship Id="rId9" Type="http://schemas.openxmlformats.org/officeDocument/2006/relationships/image" Target="../media/image9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5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13" Type="http://schemas.openxmlformats.org/officeDocument/2006/relationships/image" Target="../media/image134.svg"/><Relationship Id="rId18" Type="http://schemas.openxmlformats.org/officeDocument/2006/relationships/image" Target="../media/image137.png"/><Relationship Id="rId26" Type="http://schemas.openxmlformats.org/officeDocument/2006/relationships/image" Target="../media/image124.png"/><Relationship Id="rId3" Type="http://schemas.openxmlformats.org/officeDocument/2006/relationships/image" Target="../media/image93.jpeg"/><Relationship Id="rId21" Type="http://schemas.openxmlformats.org/officeDocument/2006/relationships/image" Target="../media/image140.svg"/><Relationship Id="rId7" Type="http://schemas.openxmlformats.org/officeDocument/2006/relationships/image" Target="../media/image114.emf"/><Relationship Id="rId12" Type="http://schemas.openxmlformats.org/officeDocument/2006/relationships/image" Target="../media/image133.png"/><Relationship Id="rId17" Type="http://schemas.microsoft.com/office/2007/relationships/hdphoto" Target="../media/hdphoto2.wdp"/><Relationship Id="rId25" Type="http://schemas.openxmlformats.org/officeDocument/2006/relationships/image" Target="../media/image144.svg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136.png"/><Relationship Id="rId20" Type="http://schemas.openxmlformats.org/officeDocument/2006/relationships/image" Target="../media/image139.png"/><Relationship Id="rId29" Type="http://schemas.openxmlformats.org/officeDocument/2006/relationships/image" Target="../media/image127.svg"/><Relationship Id="rId1" Type="http://schemas.openxmlformats.org/officeDocument/2006/relationships/slideLayout" Target="../slideLayouts/slideLayout72.xml"/><Relationship Id="rId6" Type="http://schemas.openxmlformats.org/officeDocument/2006/relationships/image" Target="../media/image3.png"/><Relationship Id="rId11" Type="http://schemas.openxmlformats.org/officeDocument/2006/relationships/image" Target="../media/image97.svg"/><Relationship Id="rId24" Type="http://schemas.openxmlformats.org/officeDocument/2006/relationships/image" Target="../media/image143.png"/><Relationship Id="rId5" Type="http://schemas.openxmlformats.org/officeDocument/2006/relationships/image" Target="../media/image118.png"/><Relationship Id="rId15" Type="http://schemas.openxmlformats.org/officeDocument/2006/relationships/image" Target="../media/image91.png"/><Relationship Id="rId23" Type="http://schemas.openxmlformats.org/officeDocument/2006/relationships/image" Target="../media/image142.svg"/><Relationship Id="rId28" Type="http://schemas.openxmlformats.org/officeDocument/2006/relationships/image" Target="../media/image126.png"/><Relationship Id="rId10" Type="http://schemas.openxmlformats.org/officeDocument/2006/relationships/image" Target="../media/image96.png"/><Relationship Id="rId19" Type="http://schemas.openxmlformats.org/officeDocument/2006/relationships/image" Target="../media/image138.svg"/><Relationship Id="rId4" Type="http://schemas.openxmlformats.org/officeDocument/2006/relationships/image" Target="../media/image117.png"/><Relationship Id="rId9" Type="http://schemas.openxmlformats.org/officeDocument/2006/relationships/image" Target="../media/image120.svg"/><Relationship Id="rId14" Type="http://schemas.openxmlformats.org/officeDocument/2006/relationships/image" Target="../media/image135.png"/><Relationship Id="rId22" Type="http://schemas.openxmlformats.org/officeDocument/2006/relationships/image" Target="../media/image141.png"/><Relationship Id="rId27" Type="http://schemas.openxmlformats.org/officeDocument/2006/relationships/image" Target="../media/image125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2.xml"/><Relationship Id="rId4" Type="http://schemas.openxmlformats.org/officeDocument/2006/relationships/image" Target="../media/image14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2.xml"/><Relationship Id="rId5" Type="http://schemas.openxmlformats.org/officeDocument/2006/relationships/image" Target="../media/image147.png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2.xml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13" Type="http://schemas.openxmlformats.org/officeDocument/2006/relationships/image" Target="../media/image105.svg"/><Relationship Id="rId18" Type="http://schemas.openxmlformats.org/officeDocument/2006/relationships/image" Target="../media/image95.svg"/><Relationship Id="rId26" Type="http://schemas.openxmlformats.org/officeDocument/2006/relationships/image" Target="../media/image153.png"/><Relationship Id="rId3" Type="http://schemas.openxmlformats.org/officeDocument/2006/relationships/image" Target="../media/image93.jpeg"/><Relationship Id="rId21" Type="http://schemas.openxmlformats.org/officeDocument/2006/relationships/image" Target="../media/image150.svg"/><Relationship Id="rId7" Type="http://schemas.openxmlformats.org/officeDocument/2006/relationships/image" Target="../media/image97.svg"/><Relationship Id="rId12" Type="http://schemas.openxmlformats.org/officeDocument/2006/relationships/image" Target="../media/image104.png"/><Relationship Id="rId17" Type="http://schemas.openxmlformats.org/officeDocument/2006/relationships/image" Target="../media/image94.png"/><Relationship Id="rId25" Type="http://schemas.openxmlformats.org/officeDocument/2006/relationships/image" Target="../media/image112.svg"/><Relationship Id="rId2" Type="http://schemas.openxmlformats.org/officeDocument/2006/relationships/notesSlide" Target="../notesSlides/notesSlide26.xml"/><Relationship Id="rId16" Type="http://schemas.openxmlformats.org/officeDocument/2006/relationships/image" Target="../media/image108.svg"/><Relationship Id="rId20" Type="http://schemas.openxmlformats.org/officeDocument/2006/relationships/image" Target="../media/image149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96.png"/><Relationship Id="rId11" Type="http://schemas.openxmlformats.org/officeDocument/2006/relationships/image" Target="../media/image103.svg"/><Relationship Id="rId24" Type="http://schemas.openxmlformats.org/officeDocument/2006/relationships/image" Target="../media/image111.png"/><Relationship Id="rId5" Type="http://schemas.openxmlformats.org/officeDocument/2006/relationships/image" Target="../media/image99.svg"/><Relationship Id="rId15" Type="http://schemas.openxmlformats.org/officeDocument/2006/relationships/image" Target="../media/image107.png"/><Relationship Id="rId23" Type="http://schemas.openxmlformats.org/officeDocument/2006/relationships/image" Target="../media/image152.svg"/><Relationship Id="rId10" Type="http://schemas.openxmlformats.org/officeDocument/2006/relationships/image" Target="../media/image102.png"/><Relationship Id="rId19" Type="http://schemas.openxmlformats.org/officeDocument/2006/relationships/image" Target="../media/image113.png"/><Relationship Id="rId4" Type="http://schemas.openxmlformats.org/officeDocument/2006/relationships/image" Target="../media/image98.png"/><Relationship Id="rId9" Type="http://schemas.openxmlformats.org/officeDocument/2006/relationships/image" Target="../media/image101.svg"/><Relationship Id="rId14" Type="http://schemas.openxmlformats.org/officeDocument/2006/relationships/image" Target="../media/image106.png"/><Relationship Id="rId22" Type="http://schemas.openxmlformats.org/officeDocument/2006/relationships/image" Target="../media/image151.png"/><Relationship Id="rId27" Type="http://schemas.openxmlformats.org/officeDocument/2006/relationships/image" Target="../media/image154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2.xml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0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0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kode24.no/artikkel/sann-lager-sparebank-1-sin-nye-skyplattform-tidlig-ute-med-bicep/77426381" TargetMode="External"/><Relationship Id="rId3" Type="http://schemas.openxmlformats.org/officeDocument/2006/relationships/image" Target="../media/image93.jpeg"/><Relationship Id="rId7" Type="http://schemas.openxmlformats.org/officeDocument/2006/relationships/hyperlink" Target="https://github.com/sparebank1utvikling/Ignite2022" TargetMode="External"/><Relationship Id="rId12" Type="http://schemas.openxmlformats.org/officeDocument/2006/relationships/image" Target="../media/image15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2.xml"/><Relationship Id="rId6" Type="http://schemas.openxmlformats.org/officeDocument/2006/relationships/hyperlink" Target="https://www.linkedin.com/company/sparebank-1-utvikling" TargetMode="External"/><Relationship Id="rId11" Type="http://schemas.openxmlformats.org/officeDocument/2006/relationships/image" Target="../media/image158.png"/><Relationship Id="rId5" Type="http://schemas.openxmlformats.org/officeDocument/2006/relationships/hyperlink" Target="https://github.com/Azure/ALZ-Bicep" TargetMode="External"/><Relationship Id="rId10" Type="http://schemas.openxmlformats.org/officeDocument/2006/relationships/image" Target="../media/image157.svg"/><Relationship Id="rId4" Type="http://schemas.openxmlformats.org/officeDocument/2006/relationships/hyperlink" Target="https://learn.microsoft.com/en-us/azure/cloud-adoption-framework/" TargetMode="External"/><Relationship Id="rId9" Type="http://schemas.openxmlformats.org/officeDocument/2006/relationships/image" Target="../media/image15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4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5.xml"/><Relationship Id="rId6" Type="http://schemas.openxmlformats.org/officeDocument/2006/relationships/image" Target="../media/image69.png"/><Relationship Id="rId5" Type="http://schemas.openxmlformats.org/officeDocument/2006/relationships/image" Target="../media/image68.jpeg"/><Relationship Id="rId4" Type="http://schemas.openxmlformats.org/officeDocument/2006/relationships/image" Target="../media/image6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openxmlformats.org/officeDocument/2006/relationships/image" Target="../media/image73.emf"/><Relationship Id="rId5" Type="http://schemas.openxmlformats.org/officeDocument/2006/relationships/image" Target="../media/image72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emf"/><Relationship Id="rId13" Type="http://schemas.openxmlformats.org/officeDocument/2006/relationships/image" Target="../media/image84.emf"/><Relationship Id="rId3" Type="http://schemas.openxmlformats.org/officeDocument/2006/relationships/image" Target="../media/image74.png"/><Relationship Id="rId7" Type="http://schemas.openxmlformats.org/officeDocument/2006/relationships/image" Target="../media/image78.emf"/><Relationship Id="rId12" Type="http://schemas.openxmlformats.org/officeDocument/2006/relationships/image" Target="../media/image83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5.xml"/><Relationship Id="rId6" Type="http://schemas.openxmlformats.org/officeDocument/2006/relationships/image" Target="../media/image77.emf"/><Relationship Id="rId11" Type="http://schemas.openxmlformats.org/officeDocument/2006/relationships/image" Target="../media/image82.emf"/><Relationship Id="rId5" Type="http://schemas.openxmlformats.org/officeDocument/2006/relationships/image" Target="../media/image76.emf"/><Relationship Id="rId15" Type="http://schemas.openxmlformats.org/officeDocument/2006/relationships/image" Target="../media/image86.emf"/><Relationship Id="rId10" Type="http://schemas.openxmlformats.org/officeDocument/2006/relationships/image" Target="../media/image81.emf"/><Relationship Id="rId4" Type="http://schemas.openxmlformats.org/officeDocument/2006/relationships/image" Target="../media/image75.emf"/><Relationship Id="rId9" Type="http://schemas.openxmlformats.org/officeDocument/2006/relationships/image" Target="../media/image80.emf"/><Relationship Id="rId14" Type="http://schemas.openxmlformats.org/officeDocument/2006/relationships/image" Target="../media/image8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8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.xml"/><Relationship Id="rId13" Type="http://schemas.openxmlformats.org/officeDocument/2006/relationships/image" Target="../media/image91.png"/><Relationship Id="rId3" Type="http://schemas.openxmlformats.org/officeDocument/2006/relationships/image" Target="../media/image87.png"/><Relationship Id="rId7" Type="http://schemas.openxmlformats.org/officeDocument/2006/relationships/image" Target="../media/image90.png"/><Relationship Id="rId12" Type="http://schemas.microsoft.com/office/2007/relationships/diagramDrawing" Target="../diagrams/drawing1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3.png"/><Relationship Id="rId11" Type="http://schemas.openxmlformats.org/officeDocument/2006/relationships/diagramColors" Target="../diagrams/colors1.xml"/><Relationship Id="rId5" Type="http://schemas.openxmlformats.org/officeDocument/2006/relationships/image" Target="../media/image89.png"/><Relationship Id="rId10" Type="http://schemas.openxmlformats.org/officeDocument/2006/relationships/diagramQuickStyle" Target="../diagrams/quickStyle1.xml"/><Relationship Id="rId4" Type="http://schemas.openxmlformats.org/officeDocument/2006/relationships/image" Target="../media/image88.svg"/><Relationship Id="rId9" Type="http://schemas.openxmlformats.org/officeDocument/2006/relationships/diagramLayout" Target="../diagrams/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9ED37020-9919-4402-B4C3-ADBF1B0EADE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74750" y="457200"/>
            <a:ext cx="11017250" cy="554038"/>
          </a:xfrm>
        </p:spPr>
        <p:txBody>
          <a:bodyPr/>
          <a:lstStyle/>
          <a:p>
            <a:r>
              <a:rPr lang="en-US"/>
              <a:t>Microsoft Ignite</a:t>
            </a:r>
          </a:p>
        </p:txBody>
      </p:sp>
    </p:spTree>
    <p:extLst>
      <p:ext uri="{BB962C8B-B14F-4D97-AF65-F5344CB8AC3E}">
        <p14:creationId xmlns:p14="http://schemas.microsoft.com/office/powerpoint/2010/main" val="77074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logo_hvit" descr="Et bilde som inneholder tekst, utklipp&#10;&#10;Automatisk generert beskrivelse">
            <a:extLst>
              <a:ext uri="{FF2B5EF4-FFF2-40B4-BE49-F238E27FC236}">
                <a16:creationId xmlns:a16="http://schemas.microsoft.com/office/drawing/2014/main" id="{B6AE2964-A656-5AFD-E45E-EFFD973113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4746" y="6245941"/>
            <a:ext cx="1792828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1837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logo_blaa">
            <a:extLst>
              <a:ext uri="{FF2B5EF4-FFF2-40B4-BE49-F238E27FC236}">
                <a16:creationId xmlns:a16="http://schemas.microsoft.com/office/drawing/2014/main" id="{B4DFAF58-7036-5EB7-3D27-6A5B052764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4746" y="6245941"/>
            <a:ext cx="1792828" cy="396000"/>
          </a:xfrm>
          <a:prstGeom prst="rect">
            <a:avLst/>
          </a:prstGeom>
        </p:spPr>
      </p:pic>
      <p:pic>
        <p:nvPicPr>
          <p:cNvPr id="8" name="Picture 7" descr="A person yelling at another person&#10;&#10;Description automatically generated with low confidence">
            <a:extLst>
              <a:ext uri="{FF2B5EF4-FFF2-40B4-BE49-F238E27FC236}">
                <a16:creationId xmlns:a16="http://schemas.microsoft.com/office/drawing/2014/main" id="{E1A70500-9D4B-2D90-B191-7405D5A2F2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4238" y="787700"/>
            <a:ext cx="7343524" cy="52826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395843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logo_hvit" descr="Et bilde som inneholder tekst, utklipp&#10;&#10;Automatisk generert beskrivelse">
            <a:extLst>
              <a:ext uri="{FF2B5EF4-FFF2-40B4-BE49-F238E27FC236}">
                <a16:creationId xmlns:a16="http://schemas.microsoft.com/office/drawing/2014/main" id="{18D62B08-13B2-1311-94DF-68BEDA5BEC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4746" y="6245941"/>
            <a:ext cx="1792828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3239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Picture 106" descr="Shape&#10;&#10;Description automatically generated">
            <a:extLst>
              <a:ext uri="{FF2B5EF4-FFF2-40B4-BE49-F238E27FC236}">
                <a16:creationId xmlns:a16="http://schemas.microsoft.com/office/drawing/2014/main" id="{A4841BD3-F556-0D14-009F-24D185CF98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950F1C3-6719-400C-BBB4-80034D751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263" y="106197"/>
            <a:ext cx="7958934" cy="553998"/>
          </a:xfrm>
        </p:spPr>
        <p:txBody>
          <a:bodyPr/>
          <a:lstStyle/>
          <a:p>
            <a:r>
              <a:rPr lang="nb-NO"/>
              <a:t>Main </a:t>
            </a:r>
            <a:r>
              <a:rPr lang="nb-NO" err="1"/>
              <a:t>network</a:t>
            </a:r>
            <a:r>
              <a:rPr lang="nb-NO"/>
              <a:t> </a:t>
            </a:r>
            <a:r>
              <a:rPr lang="nb-NO" err="1"/>
              <a:t>topology</a:t>
            </a:r>
            <a:endParaRPr lang="nb-NO"/>
          </a:p>
        </p:txBody>
      </p:sp>
      <p:pic>
        <p:nvPicPr>
          <p:cNvPr id="6" name="logo_blaa">
            <a:extLst>
              <a:ext uri="{FF2B5EF4-FFF2-40B4-BE49-F238E27FC236}">
                <a16:creationId xmlns:a16="http://schemas.microsoft.com/office/drawing/2014/main" id="{76551ECF-5A10-44FB-9A6E-6494460B79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1024" y="6207921"/>
            <a:ext cx="1792828" cy="396000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71E38F5-6418-4E71-9D1B-46E3BB2490D9}"/>
              </a:ext>
            </a:extLst>
          </p:cNvPr>
          <p:cNvSpPr/>
          <p:nvPr/>
        </p:nvSpPr>
        <p:spPr>
          <a:xfrm>
            <a:off x="4376348" y="935233"/>
            <a:ext cx="2965166" cy="1404902"/>
          </a:xfrm>
          <a:prstGeom prst="roundRect">
            <a:avLst>
              <a:gd name="adj" fmla="val 7949"/>
            </a:avLst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62C6D063-F182-4F0D-B18C-28EBE5F2D4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24523" y="1721547"/>
            <a:ext cx="352423" cy="352423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EA45D669-DB2E-4A36-9A66-B9EB3BA3267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645388" y="1714276"/>
            <a:ext cx="352423" cy="352423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1CD9CDC-FC53-4C69-A65B-AD63262DD25E}"/>
              </a:ext>
            </a:extLst>
          </p:cNvPr>
          <p:cNvSpPr/>
          <p:nvPr/>
        </p:nvSpPr>
        <p:spPr>
          <a:xfrm>
            <a:off x="4532037" y="1146758"/>
            <a:ext cx="1137397" cy="1089130"/>
          </a:xfrm>
          <a:prstGeom prst="roundRect">
            <a:avLst>
              <a:gd name="adj" fmla="val 7478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90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200202-D5E9-4114-8C76-4F826527BBDA}"/>
              </a:ext>
            </a:extLst>
          </p:cNvPr>
          <p:cNvSpPr txBox="1"/>
          <p:nvPr/>
        </p:nvSpPr>
        <p:spPr>
          <a:xfrm>
            <a:off x="4434816" y="935233"/>
            <a:ext cx="133183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900" err="1">
                <a:solidFill>
                  <a:srgbClr val="00206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Core</a:t>
            </a:r>
            <a:r>
              <a:rPr lang="nb-NO" sz="900">
                <a:solidFill>
                  <a:srgbClr val="00206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Subscriptions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AE312632-E312-4E85-A359-D38514F80E9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83703" y="1022190"/>
            <a:ext cx="422275" cy="422275"/>
          </a:xfrm>
          <a:prstGeom prst="rect">
            <a:avLst/>
          </a:prstGeom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2C84B87D-9C3D-4808-87A2-8C52C50692B9}"/>
              </a:ext>
            </a:extLst>
          </p:cNvPr>
          <p:cNvSpPr/>
          <p:nvPr/>
        </p:nvSpPr>
        <p:spPr>
          <a:xfrm>
            <a:off x="6011562" y="1150256"/>
            <a:ext cx="1137397" cy="1089130"/>
          </a:xfrm>
          <a:prstGeom prst="roundRect">
            <a:avLst>
              <a:gd name="adj" fmla="val 7478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90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AE9D6BCB-C3F6-423C-9F61-6F3059F79D0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43837" y="1001581"/>
            <a:ext cx="422275" cy="422275"/>
          </a:xfrm>
          <a:prstGeom prst="rect">
            <a:avLst/>
          </a:prstGeom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DA665C6A-DBBB-481E-9555-1690A4247CBF}"/>
              </a:ext>
            </a:extLst>
          </p:cNvPr>
          <p:cNvSpPr/>
          <p:nvPr/>
        </p:nvSpPr>
        <p:spPr>
          <a:xfrm>
            <a:off x="4415105" y="3000491"/>
            <a:ext cx="4710683" cy="2330451"/>
          </a:xfrm>
          <a:prstGeom prst="roundRect">
            <a:avLst>
              <a:gd name="adj" fmla="val 7949"/>
            </a:avLst>
          </a:prstGeom>
          <a:solidFill>
            <a:srgbClr val="F8E9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90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6193EC53-85D8-46AB-9213-ACCD71DFCB0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903593" y="2780321"/>
            <a:ext cx="422275" cy="42227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A53A0EF-57B9-41D9-B1B6-DB9019716503}"/>
              </a:ext>
            </a:extLst>
          </p:cNvPr>
          <p:cNvSpPr txBox="1"/>
          <p:nvPr/>
        </p:nvSpPr>
        <p:spPr>
          <a:xfrm>
            <a:off x="6221860" y="3222092"/>
            <a:ext cx="133183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900">
                <a:solidFill>
                  <a:srgbClr val="00206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Connectivity 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C3E6F6B5-0C86-40F3-827C-CBE0EAB88A4D}"/>
              </a:ext>
            </a:extLst>
          </p:cNvPr>
          <p:cNvSpPr/>
          <p:nvPr/>
        </p:nvSpPr>
        <p:spPr>
          <a:xfrm>
            <a:off x="4955063" y="3202596"/>
            <a:ext cx="2042747" cy="1851047"/>
          </a:xfrm>
          <a:prstGeom prst="roundRect">
            <a:avLst>
              <a:gd name="adj" fmla="val 7478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90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17F2E06B-C6DE-4E78-8B4A-A691BD792BB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792023" y="3063267"/>
            <a:ext cx="422275" cy="422275"/>
          </a:xfrm>
          <a:prstGeom prst="rect">
            <a:avLst/>
          </a:prstGeom>
        </p:spPr>
      </p:pic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2B7C93DB-B5BC-4ACE-B9FE-815090647D5E}"/>
              </a:ext>
            </a:extLst>
          </p:cNvPr>
          <p:cNvSpPr/>
          <p:nvPr/>
        </p:nvSpPr>
        <p:spPr>
          <a:xfrm>
            <a:off x="5426963" y="3513940"/>
            <a:ext cx="1083057" cy="1253076"/>
          </a:xfrm>
          <a:prstGeom prst="roundRect">
            <a:avLst>
              <a:gd name="adj" fmla="val 7478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90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400FB256-5589-4F01-B135-306071AA497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813211" y="3360431"/>
            <a:ext cx="299889" cy="29988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82B12371-5F6F-4811-A078-412522986CEF}"/>
              </a:ext>
            </a:extLst>
          </p:cNvPr>
          <p:cNvSpPr txBox="1"/>
          <p:nvPr/>
        </p:nvSpPr>
        <p:spPr>
          <a:xfrm>
            <a:off x="5507801" y="4144731"/>
            <a:ext cx="133183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900" err="1">
                <a:solidFill>
                  <a:srgbClr val="00206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AzFirewall</a:t>
            </a:r>
            <a:r>
              <a:rPr lang="nb-NO" sz="900">
                <a:solidFill>
                  <a:srgbClr val="00206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(</a:t>
            </a:r>
            <a:r>
              <a:rPr lang="nb-NO" sz="900" err="1">
                <a:solidFill>
                  <a:srgbClr val="00206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Mgr</a:t>
            </a:r>
            <a:r>
              <a:rPr lang="nb-NO" sz="900">
                <a:solidFill>
                  <a:srgbClr val="00206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C33BE4F-6B6A-47C8-9552-DCF6439D23B2}"/>
              </a:ext>
            </a:extLst>
          </p:cNvPr>
          <p:cNvSpPr txBox="1"/>
          <p:nvPr/>
        </p:nvSpPr>
        <p:spPr>
          <a:xfrm>
            <a:off x="5180598" y="3310895"/>
            <a:ext cx="133183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900" dirty="0" err="1">
                <a:solidFill>
                  <a:srgbClr val="00206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Vwan</a:t>
            </a:r>
            <a:r>
              <a:rPr lang="nb-NO" sz="900" dirty="0">
                <a:solidFill>
                  <a:srgbClr val="00206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</a:t>
            </a:r>
            <a:r>
              <a:rPr lang="nb-NO" sz="900" dirty="0" err="1">
                <a:solidFill>
                  <a:srgbClr val="00206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Hub</a:t>
            </a:r>
            <a:endParaRPr lang="nb-NO" sz="900" dirty="0">
              <a:solidFill>
                <a:srgbClr val="002060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25" name="Graphic 24">
            <a:extLst>
              <a:ext uri="{FF2B5EF4-FFF2-40B4-BE49-F238E27FC236}">
                <a16:creationId xmlns:a16="http://schemas.microsoft.com/office/drawing/2014/main" id="{44953590-AD81-4C9F-B3AB-2D194E5D9E1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776819" y="4502113"/>
            <a:ext cx="365187" cy="365187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33BB73A1-EB21-474A-AAF7-10DD85B74083}"/>
              </a:ext>
            </a:extLst>
          </p:cNvPr>
          <p:cNvSpPr txBox="1"/>
          <p:nvPr/>
        </p:nvSpPr>
        <p:spPr>
          <a:xfrm>
            <a:off x="6288774" y="658721"/>
            <a:ext cx="13946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b-NO" sz="1000" b="1" err="1">
                <a:solidFill>
                  <a:srgbClr val="00B05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SpokeTenant</a:t>
            </a:r>
            <a:endParaRPr lang="nb-NO" sz="900">
              <a:solidFill>
                <a:srgbClr val="00B050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48052EA1-66FB-4139-8D2E-0B19CE20FF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073692" y="1714276"/>
            <a:ext cx="352423" cy="352423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462DD5BA-CC03-4932-AE7D-E7680913D06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776819" y="3796725"/>
            <a:ext cx="355897" cy="355897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16E7C183-94D1-4B70-AD99-E4F6D897B05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93280" y="677604"/>
            <a:ext cx="422275" cy="422275"/>
          </a:xfrm>
          <a:prstGeom prst="rect">
            <a:avLst/>
          </a:prstGeom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3CD8EB4-72CD-4016-B3DA-F46C1B3784B9}"/>
              </a:ext>
            </a:extLst>
          </p:cNvPr>
          <p:cNvCxnSpPr>
            <a:cxnSpLocks/>
            <a:stCxn id="8" idx="2"/>
            <a:endCxn id="22" idx="0"/>
          </p:cNvCxnSpPr>
          <p:nvPr/>
        </p:nvCxnSpPr>
        <p:spPr>
          <a:xfrm>
            <a:off x="5100735" y="2073970"/>
            <a:ext cx="862421" cy="12864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3BFAE3B9-2D1C-40AE-A23B-CB17EEF68A50}"/>
              </a:ext>
            </a:extLst>
          </p:cNvPr>
          <p:cNvCxnSpPr>
            <a:cxnSpLocks/>
            <a:stCxn id="27" idx="2"/>
            <a:endCxn id="22" idx="0"/>
          </p:cNvCxnSpPr>
          <p:nvPr/>
        </p:nvCxnSpPr>
        <p:spPr>
          <a:xfrm flipH="1">
            <a:off x="5963156" y="2066699"/>
            <a:ext cx="286748" cy="129373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333EF65-1AC3-41D4-BFAD-50D4E79166EA}"/>
              </a:ext>
            </a:extLst>
          </p:cNvPr>
          <p:cNvCxnSpPr>
            <a:cxnSpLocks/>
            <a:stCxn id="9" idx="2"/>
            <a:endCxn id="22" idx="0"/>
          </p:cNvCxnSpPr>
          <p:nvPr/>
        </p:nvCxnSpPr>
        <p:spPr>
          <a:xfrm flipH="1">
            <a:off x="5963156" y="2066699"/>
            <a:ext cx="858444" cy="129373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BFBE3EDC-6180-44F9-A8F7-F7F6FFA06B59}"/>
              </a:ext>
            </a:extLst>
          </p:cNvPr>
          <p:cNvSpPr txBox="1"/>
          <p:nvPr/>
        </p:nvSpPr>
        <p:spPr>
          <a:xfrm>
            <a:off x="8157201" y="2747507"/>
            <a:ext cx="1407427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b-NO" sz="1050" b="1" err="1">
                <a:solidFill>
                  <a:srgbClr val="00B05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Hub</a:t>
            </a:r>
            <a:r>
              <a:rPr lang="nb-NO" sz="1050" b="1">
                <a:solidFill>
                  <a:srgbClr val="00B05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Tenant</a:t>
            </a:r>
            <a:endParaRPr lang="nb-NO" sz="1050">
              <a:solidFill>
                <a:srgbClr val="00B050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5A9D8BF-6211-4D6E-9FA2-2FD67C439571}"/>
              </a:ext>
            </a:extLst>
          </p:cNvPr>
          <p:cNvSpPr/>
          <p:nvPr/>
        </p:nvSpPr>
        <p:spPr>
          <a:xfrm>
            <a:off x="5963156" y="5533047"/>
            <a:ext cx="1268408" cy="10047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pic>
        <p:nvPicPr>
          <p:cNvPr id="35" name="Graphic 34">
            <a:extLst>
              <a:ext uri="{FF2B5EF4-FFF2-40B4-BE49-F238E27FC236}">
                <a16:creationId xmlns:a16="http://schemas.microsoft.com/office/drawing/2014/main" id="{F90D759B-9F3A-4D47-9D8D-F8F8C9E5D5E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792527" y="5842734"/>
            <a:ext cx="365187" cy="365187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8B108943-5D2E-4BCD-9669-F8E9C81EE04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5749" y="6254707"/>
            <a:ext cx="1025480" cy="226313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88CFDB3F-148B-4289-8727-7470E7D6398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468448" y="5907028"/>
            <a:ext cx="269789" cy="257175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F9FB5064-A560-4903-94BC-E2F7CFC47367}"/>
              </a:ext>
            </a:extLst>
          </p:cNvPr>
          <p:cNvSpPr txBox="1"/>
          <p:nvPr/>
        </p:nvSpPr>
        <p:spPr>
          <a:xfrm>
            <a:off x="6237691" y="5611902"/>
            <a:ext cx="962077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nb-NO" sz="900">
                <a:solidFill>
                  <a:srgbClr val="00206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On-</a:t>
            </a:r>
            <a:r>
              <a:rPr lang="nb-NO" sz="900" err="1">
                <a:solidFill>
                  <a:srgbClr val="00206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Prem</a:t>
            </a:r>
            <a:endParaRPr lang="nb-NO" sz="900">
              <a:solidFill>
                <a:srgbClr val="002060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58BBDD44-DE34-4314-AA1B-FA06A0778DEF}"/>
              </a:ext>
            </a:extLst>
          </p:cNvPr>
          <p:cNvCxnSpPr>
            <a:cxnSpLocks/>
            <a:stCxn id="25" idx="2"/>
            <a:endCxn id="35" idx="1"/>
          </p:cNvCxnSpPr>
          <p:nvPr/>
        </p:nvCxnSpPr>
        <p:spPr>
          <a:xfrm rot="5400000">
            <a:off x="5296956" y="5362871"/>
            <a:ext cx="1158028" cy="166886"/>
          </a:xfrm>
          <a:prstGeom prst="bentConnector4">
            <a:avLst>
              <a:gd name="adj1" fmla="val 31629"/>
              <a:gd name="adj2" fmla="val 181332"/>
            </a:avLst>
          </a:prstGeom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Graphic 42">
            <a:extLst>
              <a:ext uri="{FF2B5EF4-FFF2-40B4-BE49-F238E27FC236}">
                <a16:creationId xmlns:a16="http://schemas.microsoft.com/office/drawing/2014/main" id="{4ACDEB4B-54E0-4022-BF1F-934BA3F668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075926" y="4191230"/>
            <a:ext cx="352423" cy="352423"/>
          </a:xfrm>
          <a:prstGeom prst="rect">
            <a:avLst/>
          </a:prstGeom>
        </p:spPr>
      </p:pic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1B5F1C67-B1D3-4E71-A71D-A4557DB76E85}"/>
              </a:ext>
            </a:extLst>
          </p:cNvPr>
          <p:cNvSpPr/>
          <p:nvPr/>
        </p:nvSpPr>
        <p:spPr>
          <a:xfrm>
            <a:off x="7683440" y="3616441"/>
            <a:ext cx="1137397" cy="1089130"/>
          </a:xfrm>
          <a:prstGeom prst="roundRect">
            <a:avLst>
              <a:gd name="adj" fmla="val 7478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90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9E866E9-BF14-4082-BBD5-D49B8A6FE1C3}"/>
              </a:ext>
            </a:extLst>
          </p:cNvPr>
          <p:cNvSpPr txBox="1"/>
          <p:nvPr/>
        </p:nvSpPr>
        <p:spPr>
          <a:xfrm>
            <a:off x="7840486" y="3613472"/>
            <a:ext cx="9804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900">
                <a:solidFill>
                  <a:srgbClr val="00206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Landing Zones</a:t>
            </a:r>
          </a:p>
        </p:txBody>
      </p:sp>
      <p:pic>
        <p:nvPicPr>
          <p:cNvPr id="46" name="Graphic 45">
            <a:extLst>
              <a:ext uri="{FF2B5EF4-FFF2-40B4-BE49-F238E27FC236}">
                <a16:creationId xmlns:a16="http://schemas.microsoft.com/office/drawing/2014/main" id="{AE661F96-CCD0-4392-9DE0-9BD7A2D8EA4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635106" y="3491873"/>
            <a:ext cx="422275" cy="422275"/>
          </a:xfrm>
          <a:prstGeom prst="rect">
            <a:avLst/>
          </a:prstGeom>
        </p:spPr>
      </p:pic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DE36BA44-B893-47C0-92A2-E6854CB60F3F}"/>
              </a:ext>
            </a:extLst>
          </p:cNvPr>
          <p:cNvCxnSpPr>
            <a:cxnSpLocks/>
            <a:stCxn id="43" idx="1"/>
            <a:endCxn id="22" idx="0"/>
          </p:cNvCxnSpPr>
          <p:nvPr/>
        </p:nvCxnSpPr>
        <p:spPr>
          <a:xfrm flipH="1" flipV="1">
            <a:off x="5963156" y="3360431"/>
            <a:ext cx="2112770" cy="100701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Graphic 53" descr="Cloud with solid fill">
            <a:extLst>
              <a:ext uri="{FF2B5EF4-FFF2-40B4-BE49-F238E27FC236}">
                <a16:creationId xmlns:a16="http://schemas.microsoft.com/office/drawing/2014/main" id="{5C76F4D7-37A7-43C8-98DF-970EFFA0ECD1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221840" y="3375942"/>
            <a:ext cx="1197461" cy="1197461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4D3B84B3-802F-45CA-9DA5-80644720B367}"/>
              </a:ext>
            </a:extLst>
          </p:cNvPr>
          <p:cNvSpPr txBox="1"/>
          <p:nvPr/>
        </p:nvSpPr>
        <p:spPr>
          <a:xfrm>
            <a:off x="2434421" y="4265626"/>
            <a:ext cx="9848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400" b="1" err="1">
                <a:solidFill>
                  <a:srgbClr val="002776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Internet</a:t>
            </a:r>
            <a:endParaRPr lang="nb-NO" sz="1400" b="1">
              <a:solidFill>
                <a:srgbClr val="002776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5F68F764-4446-4772-A583-0F4A4724FA62}"/>
              </a:ext>
            </a:extLst>
          </p:cNvPr>
          <p:cNvCxnSpPr>
            <a:cxnSpLocks/>
            <a:stCxn id="54" idx="3"/>
            <a:endCxn id="28" idx="1"/>
          </p:cNvCxnSpPr>
          <p:nvPr/>
        </p:nvCxnSpPr>
        <p:spPr>
          <a:xfrm>
            <a:off x="3419301" y="3974673"/>
            <a:ext cx="2357518" cy="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2FC11F27-9777-5AF3-0215-0C6904DD6D5D}"/>
              </a:ext>
            </a:extLst>
          </p:cNvPr>
          <p:cNvSpPr txBox="1"/>
          <p:nvPr/>
        </p:nvSpPr>
        <p:spPr>
          <a:xfrm>
            <a:off x="2855642" y="666686"/>
            <a:ext cx="13946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b-NO" sz="1000" b="1" err="1">
                <a:solidFill>
                  <a:srgbClr val="00B05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SpokeTenant</a:t>
            </a:r>
            <a:endParaRPr lang="nb-NO" sz="900">
              <a:solidFill>
                <a:srgbClr val="00B050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DD56C849-A7C6-002A-A9B3-4BD1385B1598}"/>
              </a:ext>
            </a:extLst>
          </p:cNvPr>
          <p:cNvGrpSpPr/>
          <p:nvPr/>
        </p:nvGrpSpPr>
        <p:grpSpPr>
          <a:xfrm>
            <a:off x="982087" y="668115"/>
            <a:ext cx="3139207" cy="1662531"/>
            <a:chOff x="982087" y="686109"/>
            <a:chExt cx="3139207" cy="1662531"/>
          </a:xfrm>
        </p:grpSpPr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1090D563-14BF-3396-67DC-0312F18680D3}"/>
                </a:ext>
              </a:extLst>
            </p:cNvPr>
            <p:cNvSpPr/>
            <p:nvPr/>
          </p:nvSpPr>
          <p:spPr>
            <a:xfrm>
              <a:off x="982087" y="943738"/>
              <a:ext cx="2965166" cy="1404902"/>
            </a:xfrm>
            <a:prstGeom prst="roundRect">
              <a:avLst>
                <a:gd name="adj" fmla="val 7949"/>
              </a:avLst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pic>
          <p:nvPicPr>
            <p:cNvPr id="42" name="Graphic 41">
              <a:extLst>
                <a:ext uri="{FF2B5EF4-FFF2-40B4-BE49-F238E27FC236}">
                  <a16:creationId xmlns:a16="http://schemas.microsoft.com/office/drawing/2014/main" id="{9E68BB93-73DF-0992-C133-D91815E078C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530262" y="1730052"/>
              <a:ext cx="352423" cy="352423"/>
            </a:xfrm>
            <a:prstGeom prst="rect">
              <a:avLst/>
            </a:prstGeom>
          </p:spPr>
        </p:pic>
        <p:pic>
          <p:nvPicPr>
            <p:cNvPr id="48" name="Graphic 47">
              <a:extLst>
                <a:ext uri="{FF2B5EF4-FFF2-40B4-BE49-F238E27FC236}">
                  <a16:creationId xmlns:a16="http://schemas.microsoft.com/office/drawing/2014/main" id="{2822789A-8BC8-7D98-0911-608AE5A1B2C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251127" y="1722781"/>
              <a:ext cx="352423" cy="352423"/>
            </a:xfrm>
            <a:prstGeom prst="rect">
              <a:avLst/>
            </a:prstGeom>
          </p:spPr>
        </p:pic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id="{DFA62D64-4D10-E911-572F-C9C589B86446}"/>
                </a:ext>
              </a:extLst>
            </p:cNvPr>
            <p:cNvSpPr/>
            <p:nvPr/>
          </p:nvSpPr>
          <p:spPr>
            <a:xfrm>
              <a:off x="1137776" y="1155263"/>
              <a:ext cx="1137397" cy="1089130"/>
            </a:xfrm>
            <a:prstGeom prst="roundRect">
              <a:avLst>
                <a:gd name="adj" fmla="val 7478"/>
              </a:avLst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 sz="900"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002F696A-CC34-1168-8E1A-B446BEE4822F}"/>
                </a:ext>
              </a:extLst>
            </p:cNvPr>
            <p:cNvSpPr txBox="1"/>
            <p:nvPr/>
          </p:nvSpPr>
          <p:spPr>
            <a:xfrm>
              <a:off x="1040555" y="943738"/>
              <a:ext cx="133183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z="900" err="1">
                  <a:solidFill>
                    <a:srgbClr val="002060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Core</a:t>
              </a:r>
              <a:r>
                <a:rPr lang="nb-NO" sz="900">
                  <a:solidFill>
                    <a:srgbClr val="002060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 Subscriptions</a:t>
              </a:r>
            </a:p>
          </p:txBody>
        </p:sp>
        <p:pic>
          <p:nvPicPr>
            <p:cNvPr id="51" name="Graphic 50">
              <a:extLst>
                <a:ext uri="{FF2B5EF4-FFF2-40B4-BE49-F238E27FC236}">
                  <a16:creationId xmlns:a16="http://schemas.microsoft.com/office/drawing/2014/main" id="{3C55E2A9-C6EF-A557-3262-3CB0D5536F5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089442" y="1030695"/>
              <a:ext cx="422275" cy="422275"/>
            </a:xfrm>
            <a:prstGeom prst="rect">
              <a:avLst/>
            </a:prstGeom>
          </p:spPr>
        </p:pic>
        <p:sp>
          <p:nvSpPr>
            <p:cNvPr id="52" name="Rectangle: Rounded Corners 51">
              <a:extLst>
                <a:ext uri="{FF2B5EF4-FFF2-40B4-BE49-F238E27FC236}">
                  <a16:creationId xmlns:a16="http://schemas.microsoft.com/office/drawing/2014/main" id="{01680EFA-D6F2-69F3-93BA-AD76C9742DAA}"/>
                </a:ext>
              </a:extLst>
            </p:cNvPr>
            <p:cNvSpPr/>
            <p:nvPr/>
          </p:nvSpPr>
          <p:spPr>
            <a:xfrm>
              <a:off x="2617301" y="1158761"/>
              <a:ext cx="1137397" cy="1089130"/>
            </a:xfrm>
            <a:prstGeom prst="roundRect">
              <a:avLst>
                <a:gd name="adj" fmla="val 7478"/>
              </a:avLst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 sz="900"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pic>
          <p:nvPicPr>
            <p:cNvPr id="53" name="Graphic 52">
              <a:extLst>
                <a:ext uri="{FF2B5EF4-FFF2-40B4-BE49-F238E27FC236}">
                  <a16:creationId xmlns:a16="http://schemas.microsoft.com/office/drawing/2014/main" id="{368D0883-DA20-A3AA-BCAF-AEE42DE88B1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549576" y="1010086"/>
              <a:ext cx="422275" cy="422275"/>
            </a:xfrm>
            <a:prstGeom prst="rect">
              <a:avLst/>
            </a:prstGeom>
          </p:spPr>
        </p:pic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7786BBF9-2C56-6D6A-BD53-6C1D56DCEC8E}"/>
                </a:ext>
              </a:extLst>
            </p:cNvPr>
            <p:cNvSpPr txBox="1"/>
            <p:nvPr/>
          </p:nvSpPr>
          <p:spPr>
            <a:xfrm>
              <a:off x="2577660" y="943738"/>
              <a:ext cx="133942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z="900">
                  <a:solidFill>
                    <a:srgbClr val="002060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Landing Zones</a:t>
              </a:r>
            </a:p>
          </p:txBody>
        </p:sp>
        <p:pic>
          <p:nvPicPr>
            <p:cNvPr id="59" name="Graphic 58">
              <a:extLst>
                <a:ext uri="{FF2B5EF4-FFF2-40B4-BE49-F238E27FC236}">
                  <a16:creationId xmlns:a16="http://schemas.microsoft.com/office/drawing/2014/main" id="{25B3B355-64C4-FC0A-0F18-E3C47EEF494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679431" y="1722781"/>
              <a:ext cx="352423" cy="352423"/>
            </a:xfrm>
            <a:prstGeom prst="rect">
              <a:avLst/>
            </a:prstGeom>
          </p:spPr>
        </p:pic>
        <p:pic>
          <p:nvPicPr>
            <p:cNvPr id="60" name="Graphic 59">
              <a:extLst>
                <a:ext uri="{FF2B5EF4-FFF2-40B4-BE49-F238E27FC236}">
                  <a16:creationId xmlns:a16="http://schemas.microsoft.com/office/drawing/2014/main" id="{F05740FC-1C28-D9BD-54EA-D4DD85A6B6E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699019" y="686109"/>
              <a:ext cx="422275" cy="422275"/>
            </a:xfrm>
            <a:prstGeom prst="rect">
              <a:avLst/>
            </a:prstGeom>
          </p:spPr>
        </p:pic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9EE27672-C06A-57E5-EBB2-0BE5D4E5089A}"/>
              </a:ext>
            </a:extLst>
          </p:cNvPr>
          <p:cNvGrpSpPr/>
          <p:nvPr/>
        </p:nvGrpSpPr>
        <p:grpSpPr>
          <a:xfrm>
            <a:off x="8070706" y="687994"/>
            <a:ext cx="3314065" cy="1670135"/>
            <a:chOff x="8229550" y="685809"/>
            <a:chExt cx="3314065" cy="1670135"/>
          </a:xfrm>
        </p:grpSpPr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id="{6D4D1244-D8B7-EA01-A039-9B202898D26A}"/>
                </a:ext>
              </a:extLst>
            </p:cNvPr>
            <p:cNvSpPr/>
            <p:nvPr/>
          </p:nvSpPr>
          <p:spPr>
            <a:xfrm>
              <a:off x="8229550" y="951042"/>
              <a:ext cx="2965166" cy="1404902"/>
            </a:xfrm>
            <a:prstGeom prst="roundRect">
              <a:avLst>
                <a:gd name="adj" fmla="val 7949"/>
              </a:avLst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pic>
          <p:nvPicPr>
            <p:cNvPr id="62" name="Graphic 61">
              <a:extLst>
                <a:ext uri="{FF2B5EF4-FFF2-40B4-BE49-F238E27FC236}">
                  <a16:creationId xmlns:a16="http://schemas.microsoft.com/office/drawing/2014/main" id="{F16119A1-A22C-4844-55A3-4EB2D01534C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777725" y="1737356"/>
              <a:ext cx="352423" cy="352423"/>
            </a:xfrm>
            <a:prstGeom prst="rect">
              <a:avLst/>
            </a:prstGeom>
          </p:spPr>
        </p:pic>
        <p:pic>
          <p:nvPicPr>
            <p:cNvPr id="63" name="Graphic 62">
              <a:extLst>
                <a:ext uri="{FF2B5EF4-FFF2-40B4-BE49-F238E27FC236}">
                  <a16:creationId xmlns:a16="http://schemas.microsoft.com/office/drawing/2014/main" id="{EF10AB84-8844-C862-8898-4DB3CE316D4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498590" y="1730085"/>
              <a:ext cx="352423" cy="352423"/>
            </a:xfrm>
            <a:prstGeom prst="rect">
              <a:avLst/>
            </a:prstGeom>
          </p:spPr>
        </p:pic>
        <p:sp>
          <p:nvSpPr>
            <p:cNvPr id="64" name="Rectangle: Rounded Corners 63">
              <a:extLst>
                <a:ext uri="{FF2B5EF4-FFF2-40B4-BE49-F238E27FC236}">
                  <a16:creationId xmlns:a16="http://schemas.microsoft.com/office/drawing/2014/main" id="{6CA497F0-E0A9-6B96-BD61-54D425794A54}"/>
                </a:ext>
              </a:extLst>
            </p:cNvPr>
            <p:cNvSpPr/>
            <p:nvPr/>
          </p:nvSpPr>
          <p:spPr>
            <a:xfrm>
              <a:off x="8385239" y="1162567"/>
              <a:ext cx="1137397" cy="1089130"/>
            </a:xfrm>
            <a:prstGeom prst="roundRect">
              <a:avLst>
                <a:gd name="adj" fmla="val 7478"/>
              </a:avLst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 sz="900"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3F6D84C2-0F53-13B7-0A5A-797E647D8A2A}"/>
                </a:ext>
              </a:extLst>
            </p:cNvPr>
            <p:cNvSpPr txBox="1"/>
            <p:nvPr/>
          </p:nvSpPr>
          <p:spPr>
            <a:xfrm>
              <a:off x="8288018" y="951042"/>
              <a:ext cx="133183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z="900" err="1">
                  <a:solidFill>
                    <a:srgbClr val="002060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Core</a:t>
              </a:r>
              <a:r>
                <a:rPr lang="nb-NO" sz="900">
                  <a:solidFill>
                    <a:srgbClr val="002060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 Subscriptions</a:t>
              </a:r>
            </a:p>
          </p:txBody>
        </p:sp>
        <p:pic>
          <p:nvPicPr>
            <p:cNvPr id="66" name="Graphic 65">
              <a:extLst>
                <a:ext uri="{FF2B5EF4-FFF2-40B4-BE49-F238E27FC236}">
                  <a16:creationId xmlns:a16="http://schemas.microsoft.com/office/drawing/2014/main" id="{BA1BFA34-842F-67B5-AF71-74C2C99130F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336905" y="1037999"/>
              <a:ext cx="422275" cy="422275"/>
            </a:xfrm>
            <a:prstGeom prst="rect">
              <a:avLst/>
            </a:prstGeom>
          </p:spPr>
        </p:pic>
        <p:sp>
          <p:nvSpPr>
            <p:cNvPr id="67" name="Rectangle: Rounded Corners 66">
              <a:extLst>
                <a:ext uri="{FF2B5EF4-FFF2-40B4-BE49-F238E27FC236}">
                  <a16:creationId xmlns:a16="http://schemas.microsoft.com/office/drawing/2014/main" id="{10D40545-88D5-19B5-E966-79BD7B30E95C}"/>
                </a:ext>
              </a:extLst>
            </p:cNvPr>
            <p:cNvSpPr/>
            <p:nvPr/>
          </p:nvSpPr>
          <p:spPr>
            <a:xfrm>
              <a:off x="9864764" y="1166065"/>
              <a:ext cx="1137397" cy="1089130"/>
            </a:xfrm>
            <a:prstGeom prst="roundRect">
              <a:avLst>
                <a:gd name="adj" fmla="val 7478"/>
              </a:avLst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 sz="900"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pic>
          <p:nvPicPr>
            <p:cNvPr id="68" name="Graphic 67">
              <a:extLst>
                <a:ext uri="{FF2B5EF4-FFF2-40B4-BE49-F238E27FC236}">
                  <a16:creationId xmlns:a16="http://schemas.microsoft.com/office/drawing/2014/main" id="{75821F0C-0C51-CD0A-EC71-A2B25018AF4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797039" y="1017390"/>
              <a:ext cx="422275" cy="422275"/>
            </a:xfrm>
            <a:prstGeom prst="rect">
              <a:avLst/>
            </a:prstGeom>
          </p:spPr>
        </p:pic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507A6C0D-E53F-90B4-118E-715CA8B30A9B}"/>
                </a:ext>
              </a:extLst>
            </p:cNvPr>
            <p:cNvSpPr txBox="1"/>
            <p:nvPr/>
          </p:nvSpPr>
          <p:spPr>
            <a:xfrm>
              <a:off x="10148949" y="685809"/>
              <a:ext cx="1394666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nb-NO" sz="1000" b="1" err="1">
                  <a:solidFill>
                    <a:srgbClr val="00B050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SpokeTenant</a:t>
              </a:r>
              <a:endParaRPr lang="nb-NO" sz="900">
                <a:solidFill>
                  <a:srgbClr val="00B05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pic>
          <p:nvPicPr>
            <p:cNvPr id="71" name="Graphic 70">
              <a:extLst>
                <a:ext uri="{FF2B5EF4-FFF2-40B4-BE49-F238E27FC236}">
                  <a16:creationId xmlns:a16="http://schemas.microsoft.com/office/drawing/2014/main" id="{506FE185-B558-122E-1095-072195E00DC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926894" y="1730085"/>
              <a:ext cx="352423" cy="352423"/>
            </a:xfrm>
            <a:prstGeom prst="rect">
              <a:avLst/>
            </a:prstGeom>
          </p:spPr>
        </p:pic>
        <p:pic>
          <p:nvPicPr>
            <p:cNvPr id="72" name="Graphic 71">
              <a:extLst>
                <a:ext uri="{FF2B5EF4-FFF2-40B4-BE49-F238E27FC236}">
                  <a16:creationId xmlns:a16="http://schemas.microsoft.com/office/drawing/2014/main" id="{4BFC0069-E493-70C0-29E4-B2B925650EB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0946482" y="693413"/>
              <a:ext cx="422275" cy="422275"/>
            </a:xfrm>
            <a:prstGeom prst="rect">
              <a:avLst/>
            </a:prstGeom>
          </p:spPr>
        </p:pic>
      </p:grp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5DA2957B-18C8-5650-0322-20EF6C949573}"/>
              </a:ext>
            </a:extLst>
          </p:cNvPr>
          <p:cNvCxnSpPr>
            <a:cxnSpLocks/>
          </p:cNvCxnSpPr>
          <p:nvPr/>
        </p:nvCxnSpPr>
        <p:spPr>
          <a:xfrm>
            <a:off x="1675135" y="1983145"/>
            <a:ext cx="4278900" cy="13524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1458FB93-F6CE-0DAF-95C4-A42EF10CC046}"/>
              </a:ext>
            </a:extLst>
          </p:cNvPr>
          <p:cNvCxnSpPr>
            <a:cxnSpLocks/>
          </p:cNvCxnSpPr>
          <p:nvPr/>
        </p:nvCxnSpPr>
        <p:spPr>
          <a:xfrm>
            <a:off x="2824304" y="1975874"/>
            <a:ext cx="3121315" cy="135971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5E4DC513-93E1-FB50-0B30-4023A94E6FA3}"/>
              </a:ext>
            </a:extLst>
          </p:cNvPr>
          <p:cNvCxnSpPr>
            <a:cxnSpLocks/>
          </p:cNvCxnSpPr>
          <p:nvPr/>
        </p:nvCxnSpPr>
        <p:spPr>
          <a:xfrm>
            <a:off x="3396000" y="1975874"/>
            <a:ext cx="2559869" cy="138455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BBB34E33-8EB2-856C-C1CA-560ED034C38B}"/>
              </a:ext>
            </a:extLst>
          </p:cNvPr>
          <p:cNvCxnSpPr>
            <a:cxnSpLocks/>
          </p:cNvCxnSpPr>
          <p:nvPr/>
        </p:nvCxnSpPr>
        <p:spPr>
          <a:xfrm flipH="1">
            <a:off x="5966700" y="2019591"/>
            <a:ext cx="2804539" cy="129688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6AA8696D-514F-898D-6C10-9B3E00881AB4}"/>
              </a:ext>
            </a:extLst>
          </p:cNvPr>
          <p:cNvCxnSpPr>
            <a:cxnSpLocks/>
          </p:cNvCxnSpPr>
          <p:nvPr/>
        </p:nvCxnSpPr>
        <p:spPr>
          <a:xfrm flipH="1">
            <a:off x="5888707" y="2012320"/>
            <a:ext cx="4031701" cy="133970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3EC0C15F-61B8-51EC-9FDF-4FF2BA38B27D}"/>
              </a:ext>
            </a:extLst>
          </p:cNvPr>
          <p:cNvCxnSpPr>
            <a:cxnSpLocks/>
          </p:cNvCxnSpPr>
          <p:nvPr/>
        </p:nvCxnSpPr>
        <p:spPr>
          <a:xfrm flipH="1">
            <a:off x="5959413" y="2012320"/>
            <a:ext cx="4532691" cy="13232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TextBox 108">
            <a:extLst>
              <a:ext uri="{FF2B5EF4-FFF2-40B4-BE49-F238E27FC236}">
                <a16:creationId xmlns:a16="http://schemas.microsoft.com/office/drawing/2014/main" id="{567C48BE-0433-F562-AB95-82EA756F9DBD}"/>
              </a:ext>
            </a:extLst>
          </p:cNvPr>
          <p:cNvSpPr txBox="1"/>
          <p:nvPr/>
        </p:nvSpPr>
        <p:spPr>
          <a:xfrm>
            <a:off x="5960503" y="940245"/>
            <a:ext cx="133942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900">
                <a:solidFill>
                  <a:srgbClr val="00206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Landing Zones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B631B8F9-223A-C87D-72D7-EE4C81629FFD}"/>
              </a:ext>
            </a:extLst>
          </p:cNvPr>
          <p:cNvSpPr txBox="1"/>
          <p:nvPr/>
        </p:nvSpPr>
        <p:spPr>
          <a:xfrm>
            <a:off x="9643789" y="947749"/>
            <a:ext cx="133942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900">
                <a:solidFill>
                  <a:srgbClr val="00206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Landing Zones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4C2DEF59-9FEC-BE0F-2718-CCF117635438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6468720" y="3872437"/>
            <a:ext cx="547077" cy="547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2668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logo_hvit" descr="Et bilde som inneholder tekst, utklipp&#10;&#10;Automatisk generert beskrivelse">
            <a:extLst>
              <a:ext uri="{FF2B5EF4-FFF2-40B4-BE49-F238E27FC236}">
                <a16:creationId xmlns:a16="http://schemas.microsoft.com/office/drawing/2014/main" id="{F27265BC-DC25-48AA-8A7F-1FDE6B3AB8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4746" y="6245941"/>
            <a:ext cx="1792828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1366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Rektangel: avrundede hjørner 234">
            <a:extLst>
              <a:ext uri="{FF2B5EF4-FFF2-40B4-BE49-F238E27FC236}">
                <a16:creationId xmlns:a16="http://schemas.microsoft.com/office/drawing/2014/main" id="{DA562DCC-51C8-4893-9165-D555414124D1}"/>
              </a:ext>
            </a:extLst>
          </p:cNvPr>
          <p:cNvSpPr/>
          <p:nvPr/>
        </p:nvSpPr>
        <p:spPr>
          <a:xfrm>
            <a:off x="7492951" y="556899"/>
            <a:ext cx="4595964" cy="3208209"/>
          </a:xfrm>
          <a:prstGeom prst="roundRect">
            <a:avLst>
              <a:gd name="adj" fmla="val 9340"/>
            </a:avLst>
          </a:prstGeom>
          <a:solidFill>
            <a:schemeClr val="accent4">
              <a:lumMod val="90000"/>
            </a:schemeClr>
          </a:solidFill>
          <a:ln>
            <a:solidFill>
              <a:schemeClr val="accent4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13" name="Rektangel: avrundede hjørner 112">
            <a:extLst>
              <a:ext uri="{FF2B5EF4-FFF2-40B4-BE49-F238E27FC236}">
                <a16:creationId xmlns:a16="http://schemas.microsoft.com/office/drawing/2014/main" id="{E9B40426-6A88-3196-B4D5-BC786B05C0CB}"/>
              </a:ext>
            </a:extLst>
          </p:cNvPr>
          <p:cNvSpPr/>
          <p:nvPr/>
        </p:nvSpPr>
        <p:spPr>
          <a:xfrm>
            <a:off x="61688" y="138219"/>
            <a:ext cx="7324725" cy="6542978"/>
          </a:xfrm>
          <a:prstGeom prst="roundRect">
            <a:avLst>
              <a:gd name="adj" fmla="val 9340"/>
            </a:avLst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36" name="TekstSylinder 235">
            <a:extLst>
              <a:ext uri="{FF2B5EF4-FFF2-40B4-BE49-F238E27FC236}">
                <a16:creationId xmlns:a16="http://schemas.microsoft.com/office/drawing/2014/main" id="{B7420004-EF84-D3B1-7168-86347E3AEB1A}"/>
              </a:ext>
            </a:extLst>
          </p:cNvPr>
          <p:cNvSpPr txBox="1"/>
          <p:nvPr/>
        </p:nvSpPr>
        <p:spPr>
          <a:xfrm>
            <a:off x="2956088" y="147342"/>
            <a:ext cx="19004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rgbClr val="2560E0"/>
                </a:solidFill>
                <a:latin typeface="+mj-lt"/>
              </a:rPr>
              <a:t>Core Pipelines</a:t>
            </a:r>
            <a:endParaRPr lang="nb-NO" sz="1600"/>
          </a:p>
        </p:txBody>
      </p:sp>
      <p:sp>
        <p:nvSpPr>
          <p:cNvPr id="237" name="TekstSylinder 236">
            <a:extLst>
              <a:ext uri="{FF2B5EF4-FFF2-40B4-BE49-F238E27FC236}">
                <a16:creationId xmlns:a16="http://schemas.microsoft.com/office/drawing/2014/main" id="{7D79FED1-8651-76B6-FADE-DE914CA8FC36}"/>
              </a:ext>
            </a:extLst>
          </p:cNvPr>
          <p:cNvSpPr txBox="1"/>
          <p:nvPr/>
        </p:nvSpPr>
        <p:spPr>
          <a:xfrm>
            <a:off x="8763701" y="608671"/>
            <a:ext cx="22441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rgbClr val="2560E0"/>
                </a:solidFill>
                <a:latin typeface="+mj-lt"/>
              </a:rPr>
              <a:t>Landing Zone Pipelines</a:t>
            </a:r>
            <a:endParaRPr lang="nb-NO" sz="1600"/>
          </a:p>
        </p:txBody>
      </p:sp>
      <p:grpSp>
        <p:nvGrpSpPr>
          <p:cNvPr id="22" name="Gruppe 21">
            <a:extLst>
              <a:ext uri="{FF2B5EF4-FFF2-40B4-BE49-F238E27FC236}">
                <a16:creationId xmlns:a16="http://schemas.microsoft.com/office/drawing/2014/main" id="{A502A36A-9E59-2907-6DEB-848921A306B0}"/>
              </a:ext>
            </a:extLst>
          </p:cNvPr>
          <p:cNvGrpSpPr/>
          <p:nvPr/>
        </p:nvGrpSpPr>
        <p:grpSpPr>
          <a:xfrm>
            <a:off x="540227" y="732462"/>
            <a:ext cx="5167845" cy="753751"/>
            <a:chOff x="318555" y="132788"/>
            <a:chExt cx="5167845" cy="753751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18736450-DD4C-DB1D-2485-165A056B605F}"/>
                </a:ext>
              </a:extLst>
            </p:cNvPr>
            <p:cNvGrpSpPr/>
            <p:nvPr/>
          </p:nvGrpSpPr>
          <p:grpSpPr>
            <a:xfrm>
              <a:off x="318555" y="132788"/>
              <a:ext cx="3145889" cy="624183"/>
              <a:chOff x="1932397" y="3859652"/>
              <a:chExt cx="3084485" cy="612000"/>
            </a:xfrm>
          </p:grpSpPr>
          <p:pic>
            <p:nvPicPr>
              <p:cNvPr id="12" name="Picture 4" descr="A picture containing object&#10;&#10;Description generated with very high confidence">
                <a:extLst>
                  <a:ext uri="{FF2B5EF4-FFF2-40B4-BE49-F238E27FC236}">
                    <a16:creationId xmlns:a16="http://schemas.microsoft.com/office/drawing/2014/main" id="{DC5115ED-C35D-24CA-612C-825339AAF6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32397" y="3895651"/>
                <a:ext cx="529800" cy="540000"/>
              </a:xfrm>
              <a:prstGeom prst="rect">
                <a:avLst/>
              </a:prstGeom>
            </p:spPr>
          </p:pic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3EA766F-AD0E-8A6F-521F-084B95EBA124}"/>
                  </a:ext>
                </a:extLst>
              </p:cNvPr>
              <p:cNvSpPr txBox="1"/>
              <p:nvPr/>
            </p:nvSpPr>
            <p:spPr>
              <a:xfrm>
                <a:off x="2711462" y="3859652"/>
                <a:ext cx="2305420" cy="612000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0" tIns="149217" rIns="0" bIns="14921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r>
                  <a:rPr lang="en-US" sz="2040">
                    <a:solidFill>
                      <a:srgbClr val="2560E0"/>
                    </a:solidFill>
                    <a:latin typeface="+mj-lt"/>
                  </a:rPr>
                  <a:t>core-00-root</a:t>
                </a:r>
                <a:endParaRPr lang="en-US" sz="2040">
                  <a:solidFill>
                    <a:srgbClr val="2560E0"/>
                  </a:solidFill>
                  <a:latin typeface="+mj-lt"/>
                  <a:cs typeface="Segoe UI"/>
                </a:endParaRPr>
              </a:p>
            </p:txBody>
          </p:sp>
        </p:grpSp>
        <p:sp>
          <p:nvSpPr>
            <p:cNvPr id="18" name="TekstSylinder 17">
              <a:extLst>
                <a:ext uri="{FF2B5EF4-FFF2-40B4-BE49-F238E27FC236}">
                  <a16:creationId xmlns:a16="http://schemas.microsoft.com/office/drawing/2014/main" id="{6ED30268-CB70-1B85-5187-EFBB0770393E}"/>
                </a:ext>
              </a:extLst>
            </p:cNvPr>
            <p:cNvSpPr txBox="1"/>
            <p:nvPr/>
          </p:nvSpPr>
          <p:spPr>
            <a:xfrm>
              <a:off x="1006591" y="624929"/>
              <a:ext cx="447980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z="1100" err="1"/>
                <a:t>Responsible</a:t>
              </a:r>
              <a:r>
                <a:rPr lang="nb-NO" sz="1100"/>
                <a:t> for </a:t>
              </a:r>
              <a:r>
                <a:rPr lang="nb-NO" sz="1100" err="1"/>
                <a:t>creating</a:t>
              </a:r>
              <a:r>
                <a:rPr lang="nb-NO" sz="1100"/>
                <a:t> </a:t>
              </a:r>
              <a:r>
                <a:rPr lang="nb-NO" sz="1100" err="1"/>
                <a:t>core</a:t>
              </a:r>
              <a:r>
                <a:rPr lang="nb-NO" sz="1100"/>
                <a:t> </a:t>
              </a:r>
              <a:r>
                <a:rPr lang="nb-NO" sz="1100" err="1"/>
                <a:t>platform</a:t>
              </a:r>
              <a:r>
                <a:rPr lang="nb-NO" sz="1100"/>
                <a:t> </a:t>
              </a:r>
              <a:r>
                <a:rPr lang="nb-NO" sz="1100" err="1"/>
                <a:t>subscriptions</a:t>
              </a:r>
              <a:endParaRPr lang="nb-NO" sz="1100"/>
            </a:p>
          </p:txBody>
        </p:sp>
      </p:grpSp>
      <p:grpSp>
        <p:nvGrpSpPr>
          <p:cNvPr id="23" name="Gruppe 22">
            <a:extLst>
              <a:ext uri="{FF2B5EF4-FFF2-40B4-BE49-F238E27FC236}">
                <a16:creationId xmlns:a16="http://schemas.microsoft.com/office/drawing/2014/main" id="{C358095A-96A1-B4D9-3131-90C1DF6B6034}"/>
              </a:ext>
            </a:extLst>
          </p:cNvPr>
          <p:cNvGrpSpPr/>
          <p:nvPr/>
        </p:nvGrpSpPr>
        <p:grpSpPr>
          <a:xfrm>
            <a:off x="540227" y="1532658"/>
            <a:ext cx="6618704" cy="753751"/>
            <a:chOff x="318555" y="132788"/>
            <a:chExt cx="6618704" cy="753751"/>
          </a:xfrm>
        </p:grpSpPr>
        <p:grpSp>
          <p:nvGrpSpPr>
            <p:cNvPr id="24" name="Group 10">
              <a:extLst>
                <a:ext uri="{FF2B5EF4-FFF2-40B4-BE49-F238E27FC236}">
                  <a16:creationId xmlns:a16="http://schemas.microsoft.com/office/drawing/2014/main" id="{BAA07B17-5FD0-0FBD-6593-30410FA9C71D}"/>
                </a:ext>
              </a:extLst>
            </p:cNvPr>
            <p:cNvGrpSpPr/>
            <p:nvPr/>
          </p:nvGrpSpPr>
          <p:grpSpPr>
            <a:xfrm>
              <a:off x="318555" y="132788"/>
              <a:ext cx="3145889" cy="624183"/>
              <a:chOff x="1932397" y="3859652"/>
              <a:chExt cx="3084485" cy="612000"/>
            </a:xfrm>
          </p:grpSpPr>
          <p:pic>
            <p:nvPicPr>
              <p:cNvPr id="26" name="Picture 4" descr="A picture containing object&#10;&#10;Description generated with very high confidence">
                <a:extLst>
                  <a:ext uri="{FF2B5EF4-FFF2-40B4-BE49-F238E27FC236}">
                    <a16:creationId xmlns:a16="http://schemas.microsoft.com/office/drawing/2014/main" id="{CD433F3D-F722-3161-51F0-C569ECFD968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32397" y="3895651"/>
                <a:ext cx="529800" cy="540000"/>
              </a:xfrm>
              <a:prstGeom prst="rect">
                <a:avLst/>
              </a:prstGeom>
            </p:spPr>
          </p:pic>
          <p:sp>
            <p:nvSpPr>
              <p:cNvPr id="28" name="TextBox 12">
                <a:extLst>
                  <a:ext uri="{FF2B5EF4-FFF2-40B4-BE49-F238E27FC236}">
                    <a16:creationId xmlns:a16="http://schemas.microsoft.com/office/drawing/2014/main" id="{C8B9F1C2-1ECA-AA97-F39B-C907CCEDCB4D}"/>
                  </a:ext>
                </a:extLst>
              </p:cNvPr>
              <p:cNvSpPr txBox="1"/>
              <p:nvPr/>
            </p:nvSpPr>
            <p:spPr>
              <a:xfrm>
                <a:off x="2711462" y="3859652"/>
                <a:ext cx="2305420" cy="612000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0" tIns="149217" rIns="0" bIns="14921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r>
                  <a:rPr lang="en-US" sz="2040">
                    <a:solidFill>
                      <a:srgbClr val="2560E0"/>
                    </a:solidFill>
                    <a:latin typeface="+mj-lt"/>
                  </a:rPr>
                  <a:t>core-01-management</a:t>
                </a:r>
                <a:endParaRPr lang="en-US" sz="2040">
                  <a:solidFill>
                    <a:srgbClr val="2560E0"/>
                  </a:solidFill>
                  <a:latin typeface="+mj-lt"/>
                  <a:cs typeface="Segoe UI"/>
                </a:endParaRPr>
              </a:p>
            </p:txBody>
          </p:sp>
        </p:grpSp>
        <p:sp>
          <p:nvSpPr>
            <p:cNvPr id="25" name="TekstSylinder 24">
              <a:extLst>
                <a:ext uri="{FF2B5EF4-FFF2-40B4-BE49-F238E27FC236}">
                  <a16:creationId xmlns:a16="http://schemas.microsoft.com/office/drawing/2014/main" id="{4838D803-4661-0005-C470-8B3DA18B3F01}"/>
                </a:ext>
              </a:extLst>
            </p:cNvPr>
            <p:cNvSpPr txBox="1"/>
            <p:nvPr/>
          </p:nvSpPr>
          <p:spPr>
            <a:xfrm>
              <a:off x="1006591" y="624929"/>
              <a:ext cx="593066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z="1100" err="1"/>
                <a:t>Responsible</a:t>
              </a:r>
              <a:r>
                <a:rPr lang="nb-NO" sz="1100"/>
                <a:t> for </a:t>
              </a:r>
              <a:r>
                <a:rPr lang="nb-NO" sz="1100" err="1"/>
                <a:t>creating</a:t>
              </a:r>
              <a:r>
                <a:rPr lang="nb-NO" sz="1100"/>
                <a:t> </a:t>
              </a:r>
              <a:r>
                <a:rPr lang="nb-NO" sz="1100" err="1"/>
                <a:t>centralized</a:t>
              </a:r>
              <a:r>
                <a:rPr lang="nb-NO" sz="1100"/>
                <a:t> </a:t>
              </a:r>
              <a:r>
                <a:rPr lang="nb-NO" sz="1100" err="1"/>
                <a:t>resources</a:t>
              </a:r>
              <a:r>
                <a:rPr lang="nb-NO" sz="1100"/>
                <a:t> for management </a:t>
              </a:r>
              <a:r>
                <a:rPr lang="nb-NO" sz="1100" err="1"/>
                <a:t>subscription</a:t>
              </a:r>
              <a:endParaRPr lang="nb-NO" sz="1100"/>
            </a:p>
          </p:txBody>
        </p:sp>
      </p:grpSp>
      <p:grpSp>
        <p:nvGrpSpPr>
          <p:cNvPr id="29" name="Gruppe 28">
            <a:extLst>
              <a:ext uri="{FF2B5EF4-FFF2-40B4-BE49-F238E27FC236}">
                <a16:creationId xmlns:a16="http://schemas.microsoft.com/office/drawing/2014/main" id="{B97781F7-0756-70A6-CF4C-926EA06F9609}"/>
              </a:ext>
            </a:extLst>
          </p:cNvPr>
          <p:cNvGrpSpPr/>
          <p:nvPr/>
        </p:nvGrpSpPr>
        <p:grpSpPr>
          <a:xfrm>
            <a:off x="540227" y="2339565"/>
            <a:ext cx="6044167" cy="753751"/>
            <a:chOff x="318555" y="132788"/>
            <a:chExt cx="6044167" cy="753751"/>
          </a:xfrm>
        </p:grpSpPr>
        <p:grpSp>
          <p:nvGrpSpPr>
            <p:cNvPr id="30" name="Group 10">
              <a:extLst>
                <a:ext uri="{FF2B5EF4-FFF2-40B4-BE49-F238E27FC236}">
                  <a16:creationId xmlns:a16="http://schemas.microsoft.com/office/drawing/2014/main" id="{874FAEC3-7CC4-A272-253B-3E1772DF87DA}"/>
                </a:ext>
              </a:extLst>
            </p:cNvPr>
            <p:cNvGrpSpPr/>
            <p:nvPr/>
          </p:nvGrpSpPr>
          <p:grpSpPr>
            <a:xfrm>
              <a:off x="318555" y="132788"/>
              <a:ext cx="3145889" cy="624183"/>
              <a:chOff x="1932397" y="3859652"/>
              <a:chExt cx="3084485" cy="612000"/>
            </a:xfrm>
          </p:grpSpPr>
          <p:pic>
            <p:nvPicPr>
              <p:cNvPr id="35" name="Picture 4" descr="A picture containing object&#10;&#10;Description generated with very high confidence">
                <a:extLst>
                  <a:ext uri="{FF2B5EF4-FFF2-40B4-BE49-F238E27FC236}">
                    <a16:creationId xmlns:a16="http://schemas.microsoft.com/office/drawing/2014/main" id="{B309273E-7887-2DE9-5125-143D18B3E9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32397" y="3895651"/>
                <a:ext cx="529800" cy="540000"/>
              </a:xfrm>
              <a:prstGeom prst="rect">
                <a:avLst/>
              </a:prstGeom>
            </p:spPr>
          </p:pic>
          <p:sp>
            <p:nvSpPr>
              <p:cNvPr id="41" name="TextBox 12">
                <a:extLst>
                  <a:ext uri="{FF2B5EF4-FFF2-40B4-BE49-F238E27FC236}">
                    <a16:creationId xmlns:a16="http://schemas.microsoft.com/office/drawing/2014/main" id="{691B9597-7ACF-378E-737F-28955D7925FA}"/>
                  </a:ext>
                </a:extLst>
              </p:cNvPr>
              <p:cNvSpPr txBox="1"/>
              <p:nvPr/>
            </p:nvSpPr>
            <p:spPr>
              <a:xfrm>
                <a:off x="2711462" y="3859652"/>
                <a:ext cx="2305420" cy="612000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0" tIns="149217" rIns="0" bIns="14921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r>
                  <a:rPr lang="en-US" sz="2040">
                    <a:solidFill>
                      <a:srgbClr val="2560E0"/>
                    </a:solidFill>
                    <a:latin typeface="+mj-lt"/>
                  </a:rPr>
                  <a:t>core-02-policy</a:t>
                </a:r>
                <a:endParaRPr lang="en-US" sz="2040">
                  <a:solidFill>
                    <a:srgbClr val="2560E0"/>
                  </a:solidFill>
                  <a:latin typeface="+mj-lt"/>
                  <a:cs typeface="Segoe UI"/>
                </a:endParaRPr>
              </a:p>
            </p:txBody>
          </p:sp>
        </p:grpSp>
        <p:sp>
          <p:nvSpPr>
            <p:cNvPr id="31" name="TekstSylinder 30">
              <a:extLst>
                <a:ext uri="{FF2B5EF4-FFF2-40B4-BE49-F238E27FC236}">
                  <a16:creationId xmlns:a16="http://schemas.microsoft.com/office/drawing/2014/main" id="{89446EF2-9931-EC79-3924-1C6F9FE74CAA}"/>
                </a:ext>
              </a:extLst>
            </p:cNvPr>
            <p:cNvSpPr txBox="1"/>
            <p:nvPr/>
          </p:nvSpPr>
          <p:spPr>
            <a:xfrm>
              <a:off x="1006591" y="624929"/>
              <a:ext cx="53561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z="1100" err="1"/>
                <a:t>Responsible</a:t>
              </a:r>
              <a:r>
                <a:rPr lang="nb-NO" sz="1100"/>
                <a:t> for </a:t>
              </a:r>
              <a:r>
                <a:rPr lang="nb-NO" sz="1100" err="1"/>
                <a:t>creating</a:t>
              </a:r>
              <a:r>
                <a:rPr lang="nb-NO" sz="1100"/>
                <a:t> policy </a:t>
              </a:r>
              <a:r>
                <a:rPr lang="nb-NO" sz="1100" err="1"/>
                <a:t>definitions</a:t>
              </a:r>
              <a:r>
                <a:rPr lang="nb-NO" sz="1100"/>
                <a:t>, </a:t>
              </a:r>
              <a:r>
                <a:rPr lang="nb-NO" sz="1100" err="1"/>
                <a:t>initatives</a:t>
              </a:r>
              <a:r>
                <a:rPr lang="nb-NO" sz="1100"/>
                <a:t> and </a:t>
              </a:r>
              <a:r>
                <a:rPr lang="nb-NO" sz="1100" err="1"/>
                <a:t>assignments</a:t>
              </a:r>
              <a:endParaRPr lang="nb-NO" sz="1100"/>
            </a:p>
          </p:txBody>
        </p:sp>
      </p:grpSp>
      <p:grpSp>
        <p:nvGrpSpPr>
          <p:cNvPr id="44" name="Gruppe 43">
            <a:extLst>
              <a:ext uri="{FF2B5EF4-FFF2-40B4-BE49-F238E27FC236}">
                <a16:creationId xmlns:a16="http://schemas.microsoft.com/office/drawing/2014/main" id="{29B09954-5F17-854D-7FBF-4351E627C564}"/>
              </a:ext>
            </a:extLst>
          </p:cNvPr>
          <p:cNvGrpSpPr/>
          <p:nvPr/>
        </p:nvGrpSpPr>
        <p:grpSpPr>
          <a:xfrm>
            <a:off x="540227" y="3140925"/>
            <a:ext cx="5085205" cy="753751"/>
            <a:chOff x="318555" y="132788"/>
            <a:chExt cx="5085205" cy="753751"/>
          </a:xfrm>
        </p:grpSpPr>
        <p:grpSp>
          <p:nvGrpSpPr>
            <p:cNvPr id="45" name="Group 10">
              <a:extLst>
                <a:ext uri="{FF2B5EF4-FFF2-40B4-BE49-F238E27FC236}">
                  <a16:creationId xmlns:a16="http://schemas.microsoft.com/office/drawing/2014/main" id="{34FF9EB2-E6F6-E7D0-F72D-E2E455D88BCD}"/>
                </a:ext>
              </a:extLst>
            </p:cNvPr>
            <p:cNvGrpSpPr/>
            <p:nvPr/>
          </p:nvGrpSpPr>
          <p:grpSpPr>
            <a:xfrm>
              <a:off x="318555" y="132788"/>
              <a:ext cx="3145889" cy="624183"/>
              <a:chOff x="1932397" y="3859652"/>
              <a:chExt cx="3084485" cy="612000"/>
            </a:xfrm>
          </p:grpSpPr>
          <p:pic>
            <p:nvPicPr>
              <p:cNvPr id="58" name="Picture 4" descr="A picture containing object&#10;&#10;Description generated with very high confidence">
                <a:extLst>
                  <a:ext uri="{FF2B5EF4-FFF2-40B4-BE49-F238E27FC236}">
                    <a16:creationId xmlns:a16="http://schemas.microsoft.com/office/drawing/2014/main" id="{71D8043C-EEC0-2D7F-55D5-FF714302CE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32397" y="3895651"/>
                <a:ext cx="529800" cy="540000"/>
              </a:xfrm>
              <a:prstGeom prst="rect">
                <a:avLst/>
              </a:prstGeom>
            </p:spPr>
          </p:pic>
          <p:sp>
            <p:nvSpPr>
              <p:cNvPr id="61" name="TextBox 12">
                <a:extLst>
                  <a:ext uri="{FF2B5EF4-FFF2-40B4-BE49-F238E27FC236}">
                    <a16:creationId xmlns:a16="http://schemas.microsoft.com/office/drawing/2014/main" id="{EAE3FCEE-E611-5BB6-8B94-5BA50FD09455}"/>
                  </a:ext>
                </a:extLst>
              </p:cNvPr>
              <p:cNvSpPr txBox="1"/>
              <p:nvPr/>
            </p:nvSpPr>
            <p:spPr>
              <a:xfrm>
                <a:off x="2711462" y="3859652"/>
                <a:ext cx="2305420" cy="612000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0" tIns="149217" rIns="0" bIns="14921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r>
                  <a:rPr lang="en-US" sz="2040">
                    <a:solidFill>
                      <a:srgbClr val="2560E0"/>
                    </a:solidFill>
                    <a:latin typeface="+mj-lt"/>
                  </a:rPr>
                  <a:t>core-03-con-vwan</a:t>
                </a:r>
                <a:endParaRPr lang="en-US" sz="2040">
                  <a:solidFill>
                    <a:srgbClr val="2560E0"/>
                  </a:solidFill>
                  <a:latin typeface="+mj-lt"/>
                  <a:cs typeface="Segoe UI"/>
                </a:endParaRPr>
              </a:p>
              <a:p>
                <a:endParaRPr lang="en-US" sz="2040">
                  <a:solidFill>
                    <a:srgbClr val="2560E0"/>
                  </a:solidFill>
                  <a:latin typeface="+mj-lt"/>
                  <a:cs typeface="Segoe UI"/>
                </a:endParaRPr>
              </a:p>
            </p:txBody>
          </p:sp>
        </p:grpSp>
        <p:sp>
          <p:nvSpPr>
            <p:cNvPr id="46" name="TekstSylinder 45">
              <a:extLst>
                <a:ext uri="{FF2B5EF4-FFF2-40B4-BE49-F238E27FC236}">
                  <a16:creationId xmlns:a16="http://schemas.microsoft.com/office/drawing/2014/main" id="{7D5F8640-D2BE-F638-CAA1-6FF88939E237}"/>
                </a:ext>
              </a:extLst>
            </p:cNvPr>
            <p:cNvSpPr txBox="1"/>
            <p:nvPr/>
          </p:nvSpPr>
          <p:spPr>
            <a:xfrm>
              <a:off x="1006591" y="624929"/>
              <a:ext cx="439716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z="1100" err="1"/>
                <a:t>Responsible</a:t>
              </a:r>
              <a:r>
                <a:rPr lang="nb-NO" sz="1100"/>
                <a:t> for </a:t>
              </a:r>
              <a:r>
                <a:rPr lang="nb-NO" sz="1100" err="1"/>
                <a:t>creating</a:t>
              </a:r>
              <a:r>
                <a:rPr lang="nb-NO" sz="1100"/>
                <a:t> </a:t>
              </a:r>
              <a:r>
                <a:rPr lang="nb-NO" sz="1100" err="1"/>
                <a:t>vwan</a:t>
              </a:r>
              <a:r>
                <a:rPr lang="nb-NO" sz="1100"/>
                <a:t>, </a:t>
              </a:r>
              <a:r>
                <a:rPr lang="nb-NO" sz="1100" err="1"/>
                <a:t>hub</a:t>
              </a:r>
              <a:r>
                <a:rPr lang="nb-NO" sz="1100"/>
                <a:t>, </a:t>
              </a:r>
              <a:r>
                <a:rPr lang="nb-NO" sz="1100" err="1"/>
                <a:t>firewall</a:t>
              </a:r>
              <a:r>
                <a:rPr lang="nb-NO" sz="1100"/>
                <a:t>, </a:t>
              </a:r>
              <a:r>
                <a:rPr lang="nb-NO" sz="1100" err="1"/>
                <a:t>vpn</a:t>
              </a:r>
              <a:r>
                <a:rPr lang="nb-NO" sz="1100"/>
                <a:t> s2s</a:t>
              </a:r>
            </a:p>
          </p:txBody>
        </p:sp>
      </p:grpSp>
      <p:grpSp>
        <p:nvGrpSpPr>
          <p:cNvPr id="64" name="Gruppe 63">
            <a:extLst>
              <a:ext uri="{FF2B5EF4-FFF2-40B4-BE49-F238E27FC236}">
                <a16:creationId xmlns:a16="http://schemas.microsoft.com/office/drawing/2014/main" id="{217CD8BF-8269-F919-A92E-8E14BD08A23A}"/>
              </a:ext>
            </a:extLst>
          </p:cNvPr>
          <p:cNvGrpSpPr/>
          <p:nvPr/>
        </p:nvGrpSpPr>
        <p:grpSpPr>
          <a:xfrm>
            <a:off x="540227" y="3940250"/>
            <a:ext cx="4883007" cy="753751"/>
            <a:chOff x="318555" y="132788"/>
            <a:chExt cx="4883007" cy="753751"/>
          </a:xfrm>
        </p:grpSpPr>
        <p:grpSp>
          <p:nvGrpSpPr>
            <p:cNvPr id="70" name="Group 10">
              <a:extLst>
                <a:ext uri="{FF2B5EF4-FFF2-40B4-BE49-F238E27FC236}">
                  <a16:creationId xmlns:a16="http://schemas.microsoft.com/office/drawing/2014/main" id="{246BE2CE-2414-502A-D004-E17CDEA24957}"/>
                </a:ext>
              </a:extLst>
            </p:cNvPr>
            <p:cNvGrpSpPr/>
            <p:nvPr/>
          </p:nvGrpSpPr>
          <p:grpSpPr>
            <a:xfrm>
              <a:off x="318555" y="132788"/>
              <a:ext cx="3145889" cy="624183"/>
              <a:chOff x="1932397" y="3859652"/>
              <a:chExt cx="3084485" cy="612000"/>
            </a:xfrm>
          </p:grpSpPr>
          <p:pic>
            <p:nvPicPr>
              <p:cNvPr id="72" name="Picture 4" descr="A picture containing object&#10;&#10;Description generated with very high confidence">
                <a:extLst>
                  <a:ext uri="{FF2B5EF4-FFF2-40B4-BE49-F238E27FC236}">
                    <a16:creationId xmlns:a16="http://schemas.microsoft.com/office/drawing/2014/main" id="{26ACAF9D-5668-A291-88C9-51C10C4363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32397" y="3895651"/>
                <a:ext cx="529800" cy="540000"/>
              </a:xfrm>
              <a:prstGeom prst="rect">
                <a:avLst/>
              </a:prstGeom>
            </p:spPr>
          </p:pic>
          <p:sp>
            <p:nvSpPr>
              <p:cNvPr id="74" name="TextBox 12">
                <a:extLst>
                  <a:ext uri="{FF2B5EF4-FFF2-40B4-BE49-F238E27FC236}">
                    <a16:creationId xmlns:a16="http://schemas.microsoft.com/office/drawing/2014/main" id="{4E7BE858-BDFB-7C05-DE08-6C1531A721A9}"/>
                  </a:ext>
                </a:extLst>
              </p:cNvPr>
              <p:cNvSpPr txBox="1"/>
              <p:nvPr/>
            </p:nvSpPr>
            <p:spPr>
              <a:xfrm>
                <a:off x="2711462" y="3859652"/>
                <a:ext cx="2305420" cy="612000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0" tIns="149217" rIns="0" bIns="14921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r>
                  <a:rPr lang="en-US" sz="2040">
                    <a:solidFill>
                      <a:srgbClr val="2560E0"/>
                    </a:solidFill>
                    <a:latin typeface="+mj-lt"/>
                  </a:rPr>
                  <a:t>core-04-con-fw-rules</a:t>
                </a:r>
                <a:endParaRPr lang="en-US" sz="2040">
                  <a:solidFill>
                    <a:srgbClr val="2560E0"/>
                  </a:solidFill>
                  <a:latin typeface="+mj-lt"/>
                  <a:cs typeface="Segoe UI"/>
                </a:endParaRPr>
              </a:p>
              <a:p>
                <a:endParaRPr lang="en-US" sz="2040">
                  <a:solidFill>
                    <a:srgbClr val="2560E0"/>
                  </a:solidFill>
                  <a:latin typeface="+mj-lt"/>
                  <a:cs typeface="Segoe UI"/>
                </a:endParaRPr>
              </a:p>
            </p:txBody>
          </p:sp>
        </p:grpSp>
        <p:sp>
          <p:nvSpPr>
            <p:cNvPr id="71" name="TekstSylinder 70">
              <a:extLst>
                <a:ext uri="{FF2B5EF4-FFF2-40B4-BE49-F238E27FC236}">
                  <a16:creationId xmlns:a16="http://schemas.microsoft.com/office/drawing/2014/main" id="{751D3F5E-5C86-D2E5-280E-579329064112}"/>
                </a:ext>
              </a:extLst>
            </p:cNvPr>
            <p:cNvSpPr txBox="1"/>
            <p:nvPr/>
          </p:nvSpPr>
          <p:spPr>
            <a:xfrm>
              <a:off x="1006591" y="624929"/>
              <a:ext cx="419497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z="1100" err="1"/>
                <a:t>Responsible</a:t>
              </a:r>
              <a:r>
                <a:rPr lang="nb-NO" sz="1100"/>
                <a:t> for </a:t>
              </a:r>
              <a:r>
                <a:rPr lang="nb-NO" sz="1100" err="1"/>
                <a:t>creating</a:t>
              </a:r>
              <a:r>
                <a:rPr lang="nb-NO" sz="1100"/>
                <a:t> </a:t>
              </a:r>
              <a:r>
                <a:rPr lang="nb-NO" sz="1100" err="1"/>
                <a:t>IPGroups</a:t>
              </a:r>
              <a:r>
                <a:rPr lang="nb-NO" sz="1100"/>
                <a:t> and </a:t>
              </a:r>
              <a:r>
                <a:rPr lang="nb-NO" sz="1100" err="1"/>
                <a:t>firewall</a:t>
              </a:r>
              <a:r>
                <a:rPr lang="nb-NO" sz="1100"/>
                <a:t> </a:t>
              </a:r>
              <a:r>
                <a:rPr lang="nb-NO" sz="1100" err="1"/>
                <a:t>rules</a:t>
              </a:r>
              <a:endParaRPr lang="nb-NO" sz="1100"/>
            </a:p>
          </p:txBody>
        </p:sp>
      </p:grpSp>
      <p:grpSp>
        <p:nvGrpSpPr>
          <p:cNvPr id="75" name="Gruppe 74">
            <a:extLst>
              <a:ext uri="{FF2B5EF4-FFF2-40B4-BE49-F238E27FC236}">
                <a16:creationId xmlns:a16="http://schemas.microsoft.com/office/drawing/2014/main" id="{4DB0C61A-B0EC-3F67-E86A-E59BB6B59F7C}"/>
              </a:ext>
            </a:extLst>
          </p:cNvPr>
          <p:cNvGrpSpPr/>
          <p:nvPr/>
        </p:nvGrpSpPr>
        <p:grpSpPr>
          <a:xfrm>
            <a:off x="540227" y="4750382"/>
            <a:ext cx="7324725" cy="753751"/>
            <a:chOff x="318555" y="132788"/>
            <a:chExt cx="7324725" cy="753751"/>
          </a:xfrm>
        </p:grpSpPr>
        <p:grpSp>
          <p:nvGrpSpPr>
            <p:cNvPr id="76" name="Group 10">
              <a:extLst>
                <a:ext uri="{FF2B5EF4-FFF2-40B4-BE49-F238E27FC236}">
                  <a16:creationId xmlns:a16="http://schemas.microsoft.com/office/drawing/2014/main" id="{371CF398-64FC-BF71-4958-28D44A1094B4}"/>
                </a:ext>
              </a:extLst>
            </p:cNvPr>
            <p:cNvGrpSpPr/>
            <p:nvPr/>
          </p:nvGrpSpPr>
          <p:grpSpPr>
            <a:xfrm>
              <a:off x="318555" y="132788"/>
              <a:ext cx="3145889" cy="624183"/>
              <a:chOff x="1932397" y="3859652"/>
              <a:chExt cx="3084485" cy="612000"/>
            </a:xfrm>
          </p:grpSpPr>
          <p:pic>
            <p:nvPicPr>
              <p:cNvPr id="82" name="Picture 4" descr="A picture containing object&#10;&#10;Description generated with very high confidence">
                <a:extLst>
                  <a:ext uri="{FF2B5EF4-FFF2-40B4-BE49-F238E27FC236}">
                    <a16:creationId xmlns:a16="http://schemas.microsoft.com/office/drawing/2014/main" id="{C57DF44B-9307-91BE-E1E2-928B4CAA90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32397" y="3895651"/>
                <a:ext cx="529800" cy="540000"/>
              </a:xfrm>
              <a:prstGeom prst="rect">
                <a:avLst/>
              </a:prstGeom>
            </p:spPr>
          </p:pic>
          <p:sp>
            <p:nvSpPr>
              <p:cNvPr id="85" name="TextBox 12">
                <a:extLst>
                  <a:ext uri="{FF2B5EF4-FFF2-40B4-BE49-F238E27FC236}">
                    <a16:creationId xmlns:a16="http://schemas.microsoft.com/office/drawing/2014/main" id="{2299252E-11F5-C97F-02D2-5EC2C91A6D87}"/>
                  </a:ext>
                </a:extLst>
              </p:cNvPr>
              <p:cNvSpPr txBox="1"/>
              <p:nvPr/>
            </p:nvSpPr>
            <p:spPr>
              <a:xfrm>
                <a:off x="2711462" y="3859652"/>
                <a:ext cx="2305420" cy="612000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0" tIns="149217" rIns="0" bIns="14921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r>
                  <a:rPr lang="en-US" sz="2040">
                    <a:solidFill>
                      <a:srgbClr val="2560E0"/>
                    </a:solidFill>
                    <a:latin typeface="+mj-lt"/>
                  </a:rPr>
                  <a:t>core-05-networking</a:t>
                </a:r>
                <a:endParaRPr lang="en-US" sz="2040">
                  <a:solidFill>
                    <a:srgbClr val="2560E0"/>
                  </a:solidFill>
                  <a:latin typeface="+mj-lt"/>
                  <a:cs typeface="Segoe UI"/>
                </a:endParaRPr>
              </a:p>
              <a:p>
                <a:endParaRPr lang="en-US" sz="2040">
                  <a:solidFill>
                    <a:srgbClr val="2560E0"/>
                  </a:solidFill>
                  <a:latin typeface="+mj-lt"/>
                  <a:cs typeface="Segoe UI"/>
                </a:endParaRPr>
              </a:p>
            </p:txBody>
          </p:sp>
        </p:grpSp>
        <p:sp>
          <p:nvSpPr>
            <p:cNvPr id="78" name="TekstSylinder 77">
              <a:extLst>
                <a:ext uri="{FF2B5EF4-FFF2-40B4-BE49-F238E27FC236}">
                  <a16:creationId xmlns:a16="http://schemas.microsoft.com/office/drawing/2014/main" id="{9C0EDD2A-F36E-55DD-1BF2-38A11A8CC963}"/>
                </a:ext>
              </a:extLst>
            </p:cNvPr>
            <p:cNvSpPr txBox="1"/>
            <p:nvPr/>
          </p:nvSpPr>
          <p:spPr>
            <a:xfrm>
              <a:off x="1006591" y="624929"/>
              <a:ext cx="663668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z="1100" err="1"/>
                <a:t>Responsible</a:t>
              </a:r>
              <a:r>
                <a:rPr lang="nb-NO" sz="1100"/>
                <a:t> for </a:t>
              </a:r>
              <a:r>
                <a:rPr lang="nb-NO" sz="1100" err="1"/>
                <a:t>creating</a:t>
              </a:r>
              <a:r>
                <a:rPr lang="nb-NO" sz="1100"/>
                <a:t> ASG, NSG, </a:t>
              </a:r>
              <a:r>
                <a:rPr lang="nb-NO" sz="1100" err="1"/>
                <a:t>vnet</a:t>
              </a:r>
              <a:r>
                <a:rPr lang="nb-NO" sz="1100"/>
                <a:t> and </a:t>
              </a:r>
              <a:r>
                <a:rPr lang="nb-NO" sz="1100" err="1"/>
                <a:t>vwan</a:t>
              </a:r>
              <a:r>
                <a:rPr lang="nb-NO" sz="1100"/>
                <a:t> </a:t>
              </a:r>
              <a:r>
                <a:rPr lang="nb-NO" sz="1100" err="1"/>
                <a:t>connection</a:t>
              </a:r>
              <a:r>
                <a:rPr lang="nb-NO" sz="1100"/>
                <a:t> for </a:t>
              </a:r>
              <a:r>
                <a:rPr lang="nb-NO" sz="1100" err="1"/>
                <a:t>core</a:t>
              </a:r>
              <a:r>
                <a:rPr lang="nb-NO" sz="1100"/>
                <a:t> </a:t>
              </a:r>
              <a:r>
                <a:rPr lang="nb-NO" sz="1100" err="1"/>
                <a:t>subscriptions</a:t>
              </a:r>
              <a:endParaRPr lang="nb-NO" sz="1100"/>
            </a:p>
          </p:txBody>
        </p:sp>
      </p:grpSp>
      <p:grpSp>
        <p:nvGrpSpPr>
          <p:cNvPr id="86" name="Gruppe 85">
            <a:extLst>
              <a:ext uri="{FF2B5EF4-FFF2-40B4-BE49-F238E27FC236}">
                <a16:creationId xmlns:a16="http://schemas.microsoft.com/office/drawing/2014/main" id="{C57B8022-4076-4AE4-FB4C-B45E07566846}"/>
              </a:ext>
            </a:extLst>
          </p:cNvPr>
          <p:cNvGrpSpPr/>
          <p:nvPr/>
        </p:nvGrpSpPr>
        <p:grpSpPr>
          <a:xfrm>
            <a:off x="540227" y="5547489"/>
            <a:ext cx="4883007" cy="753751"/>
            <a:chOff x="318555" y="132788"/>
            <a:chExt cx="4883007" cy="753751"/>
          </a:xfrm>
        </p:grpSpPr>
        <p:grpSp>
          <p:nvGrpSpPr>
            <p:cNvPr id="87" name="Group 10">
              <a:extLst>
                <a:ext uri="{FF2B5EF4-FFF2-40B4-BE49-F238E27FC236}">
                  <a16:creationId xmlns:a16="http://schemas.microsoft.com/office/drawing/2014/main" id="{D8EF192E-C552-12D1-94CF-823F4301FD43}"/>
                </a:ext>
              </a:extLst>
            </p:cNvPr>
            <p:cNvGrpSpPr/>
            <p:nvPr/>
          </p:nvGrpSpPr>
          <p:grpSpPr>
            <a:xfrm>
              <a:off x="318555" y="132788"/>
              <a:ext cx="3145889" cy="624183"/>
              <a:chOff x="1932397" y="3859652"/>
              <a:chExt cx="3084485" cy="612000"/>
            </a:xfrm>
          </p:grpSpPr>
          <p:pic>
            <p:nvPicPr>
              <p:cNvPr id="112" name="Picture 4" descr="A picture containing object&#10;&#10;Description generated with very high confidence">
                <a:extLst>
                  <a:ext uri="{FF2B5EF4-FFF2-40B4-BE49-F238E27FC236}">
                    <a16:creationId xmlns:a16="http://schemas.microsoft.com/office/drawing/2014/main" id="{DFDD6AB8-9BBB-838F-33CF-E5C942E3F7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32397" y="3895651"/>
                <a:ext cx="529800" cy="540000"/>
              </a:xfrm>
              <a:prstGeom prst="rect">
                <a:avLst/>
              </a:prstGeom>
            </p:spPr>
          </p:pic>
          <p:sp>
            <p:nvSpPr>
              <p:cNvPr id="120" name="TextBox 12">
                <a:extLst>
                  <a:ext uri="{FF2B5EF4-FFF2-40B4-BE49-F238E27FC236}">
                    <a16:creationId xmlns:a16="http://schemas.microsoft.com/office/drawing/2014/main" id="{3A576F7A-1B72-0E47-4D23-7CFED3EED386}"/>
                  </a:ext>
                </a:extLst>
              </p:cNvPr>
              <p:cNvSpPr txBox="1"/>
              <p:nvPr/>
            </p:nvSpPr>
            <p:spPr>
              <a:xfrm>
                <a:off x="2711462" y="3859652"/>
                <a:ext cx="2305420" cy="612000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0" tIns="149217" rIns="0" bIns="14921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r>
                  <a:rPr lang="en-US" sz="2040">
                    <a:solidFill>
                      <a:srgbClr val="2560E0"/>
                    </a:solidFill>
                    <a:latin typeface="+mj-lt"/>
                  </a:rPr>
                  <a:t>core-06-dns</a:t>
                </a:r>
                <a:endParaRPr lang="en-US" sz="2040">
                  <a:solidFill>
                    <a:srgbClr val="2560E0"/>
                  </a:solidFill>
                  <a:latin typeface="+mj-lt"/>
                  <a:cs typeface="Segoe UI"/>
                </a:endParaRPr>
              </a:p>
              <a:p>
                <a:endParaRPr lang="en-US" sz="2040">
                  <a:solidFill>
                    <a:srgbClr val="2560E0"/>
                  </a:solidFill>
                  <a:latin typeface="+mj-lt"/>
                  <a:cs typeface="Segoe UI"/>
                </a:endParaRPr>
              </a:p>
            </p:txBody>
          </p:sp>
        </p:grpSp>
        <p:sp>
          <p:nvSpPr>
            <p:cNvPr id="90" name="TekstSylinder 89">
              <a:extLst>
                <a:ext uri="{FF2B5EF4-FFF2-40B4-BE49-F238E27FC236}">
                  <a16:creationId xmlns:a16="http://schemas.microsoft.com/office/drawing/2014/main" id="{F16193A4-D929-7965-8267-6654B1C6D5F9}"/>
                </a:ext>
              </a:extLst>
            </p:cNvPr>
            <p:cNvSpPr txBox="1"/>
            <p:nvPr/>
          </p:nvSpPr>
          <p:spPr>
            <a:xfrm>
              <a:off x="1006591" y="624929"/>
              <a:ext cx="419497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z="1100" err="1"/>
                <a:t>Responsible</a:t>
              </a:r>
              <a:r>
                <a:rPr lang="nb-NO" sz="1100"/>
                <a:t> for </a:t>
              </a:r>
              <a:r>
                <a:rPr lang="nb-NO" sz="1100" err="1"/>
                <a:t>creating</a:t>
              </a:r>
              <a:r>
                <a:rPr lang="nb-NO" sz="1100"/>
                <a:t> </a:t>
              </a:r>
              <a:r>
                <a:rPr lang="nb-NO" sz="1100" err="1"/>
                <a:t>the</a:t>
              </a:r>
              <a:r>
                <a:rPr lang="nb-NO" sz="1100"/>
                <a:t> DNS servers</a:t>
              </a:r>
            </a:p>
          </p:txBody>
        </p:sp>
      </p:grpSp>
      <p:grpSp>
        <p:nvGrpSpPr>
          <p:cNvPr id="287" name="Gruppe 286">
            <a:extLst>
              <a:ext uri="{FF2B5EF4-FFF2-40B4-BE49-F238E27FC236}">
                <a16:creationId xmlns:a16="http://schemas.microsoft.com/office/drawing/2014/main" id="{0775D75F-70A2-BF17-354A-1F3942CAD397}"/>
              </a:ext>
            </a:extLst>
          </p:cNvPr>
          <p:cNvGrpSpPr/>
          <p:nvPr/>
        </p:nvGrpSpPr>
        <p:grpSpPr>
          <a:xfrm>
            <a:off x="7750969" y="1247405"/>
            <a:ext cx="5167845" cy="753751"/>
            <a:chOff x="318555" y="132788"/>
            <a:chExt cx="5167845" cy="753751"/>
          </a:xfrm>
        </p:grpSpPr>
        <p:grpSp>
          <p:nvGrpSpPr>
            <p:cNvPr id="288" name="Group 10">
              <a:extLst>
                <a:ext uri="{FF2B5EF4-FFF2-40B4-BE49-F238E27FC236}">
                  <a16:creationId xmlns:a16="http://schemas.microsoft.com/office/drawing/2014/main" id="{425E0E5C-C2A0-B7F6-B2F6-EA22F2768051}"/>
                </a:ext>
              </a:extLst>
            </p:cNvPr>
            <p:cNvGrpSpPr/>
            <p:nvPr/>
          </p:nvGrpSpPr>
          <p:grpSpPr>
            <a:xfrm>
              <a:off x="318555" y="132788"/>
              <a:ext cx="3145889" cy="624183"/>
              <a:chOff x="1932397" y="3859652"/>
              <a:chExt cx="3084485" cy="612000"/>
            </a:xfrm>
          </p:grpSpPr>
          <p:pic>
            <p:nvPicPr>
              <p:cNvPr id="290" name="Picture 4" descr="A picture containing object&#10;&#10;Description generated with very high confidence">
                <a:extLst>
                  <a:ext uri="{FF2B5EF4-FFF2-40B4-BE49-F238E27FC236}">
                    <a16:creationId xmlns:a16="http://schemas.microsoft.com/office/drawing/2014/main" id="{E0945D4A-F6C8-950F-1040-F32248DB71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32397" y="3895651"/>
                <a:ext cx="529800" cy="540000"/>
              </a:xfrm>
              <a:prstGeom prst="rect">
                <a:avLst/>
              </a:prstGeom>
            </p:spPr>
          </p:pic>
          <p:sp>
            <p:nvSpPr>
              <p:cNvPr id="291" name="TextBox 12">
                <a:extLst>
                  <a:ext uri="{FF2B5EF4-FFF2-40B4-BE49-F238E27FC236}">
                    <a16:creationId xmlns:a16="http://schemas.microsoft.com/office/drawing/2014/main" id="{980B5888-7F2D-C559-C76B-FD048F2911C5}"/>
                  </a:ext>
                </a:extLst>
              </p:cNvPr>
              <p:cNvSpPr txBox="1"/>
              <p:nvPr/>
            </p:nvSpPr>
            <p:spPr>
              <a:xfrm>
                <a:off x="2711462" y="3859652"/>
                <a:ext cx="2305420" cy="612000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0" tIns="149217" rIns="0" bIns="14921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r>
                  <a:rPr lang="en-US" sz="2040">
                    <a:solidFill>
                      <a:srgbClr val="2560E0"/>
                    </a:solidFill>
                    <a:latin typeface="+mj-lt"/>
                  </a:rPr>
                  <a:t>lz-00-subscriptions</a:t>
                </a:r>
                <a:endParaRPr lang="en-US" sz="2040">
                  <a:solidFill>
                    <a:srgbClr val="2560E0"/>
                  </a:solidFill>
                  <a:latin typeface="+mj-lt"/>
                  <a:cs typeface="Segoe UI"/>
                </a:endParaRPr>
              </a:p>
            </p:txBody>
          </p:sp>
        </p:grpSp>
        <p:sp>
          <p:nvSpPr>
            <p:cNvPr id="289" name="TekstSylinder 288">
              <a:extLst>
                <a:ext uri="{FF2B5EF4-FFF2-40B4-BE49-F238E27FC236}">
                  <a16:creationId xmlns:a16="http://schemas.microsoft.com/office/drawing/2014/main" id="{F5F1B76C-2CF8-22B1-4FAB-ACCCDA292E37}"/>
                </a:ext>
              </a:extLst>
            </p:cNvPr>
            <p:cNvSpPr txBox="1"/>
            <p:nvPr/>
          </p:nvSpPr>
          <p:spPr>
            <a:xfrm>
              <a:off x="1006591" y="624929"/>
              <a:ext cx="447980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z="1100" err="1"/>
                <a:t>Responsible</a:t>
              </a:r>
              <a:r>
                <a:rPr lang="nb-NO" sz="1100"/>
                <a:t> for </a:t>
              </a:r>
              <a:r>
                <a:rPr lang="nb-NO" sz="1100" err="1"/>
                <a:t>creating</a:t>
              </a:r>
              <a:r>
                <a:rPr lang="nb-NO" sz="1100"/>
                <a:t> Landing Zones</a:t>
              </a:r>
            </a:p>
          </p:txBody>
        </p:sp>
      </p:grpSp>
      <p:grpSp>
        <p:nvGrpSpPr>
          <p:cNvPr id="292" name="Gruppe 291">
            <a:extLst>
              <a:ext uri="{FF2B5EF4-FFF2-40B4-BE49-F238E27FC236}">
                <a16:creationId xmlns:a16="http://schemas.microsoft.com/office/drawing/2014/main" id="{DBCC0D2F-9F15-6CD6-46E9-B69E29103741}"/>
              </a:ext>
            </a:extLst>
          </p:cNvPr>
          <p:cNvGrpSpPr/>
          <p:nvPr/>
        </p:nvGrpSpPr>
        <p:grpSpPr>
          <a:xfrm>
            <a:off x="7750969" y="2051503"/>
            <a:ext cx="5167845" cy="923028"/>
            <a:chOff x="318555" y="132788"/>
            <a:chExt cx="5167845" cy="923028"/>
          </a:xfrm>
        </p:grpSpPr>
        <p:grpSp>
          <p:nvGrpSpPr>
            <p:cNvPr id="293" name="Group 10">
              <a:extLst>
                <a:ext uri="{FF2B5EF4-FFF2-40B4-BE49-F238E27FC236}">
                  <a16:creationId xmlns:a16="http://schemas.microsoft.com/office/drawing/2014/main" id="{113CB8AB-B206-FEC9-986D-0C3E6E27D205}"/>
                </a:ext>
              </a:extLst>
            </p:cNvPr>
            <p:cNvGrpSpPr/>
            <p:nvPr/>
          </p:nvGrpSpPr>
          <p:grpSpPr>
            <a:xfrm>
              <a:off x="318555" y="132788"/>
              <a:ext cx="3145889" cy="624183"/>
              <a:chOff x="1932397" y="3859652"/>
              <a:chExt cx="3084485" cy="612000"/>
            </a:xfrm>
          </p:grpSpPr>
          <p:pic>
            <p:nvPicPr>
              <p:cNvPr id="295" name="Picture 4" descr="A picture containing object&#10;&#10;Description generated with very high confidence">
                <a:extLst>
                  <a:ext uri="{FF2B5EF4-FFF2-40B4-BE49-F238E27FC236}">
                    <a16:creationId xmlns:a16="http://schemas.microsoft.com/office/drawing/2014/main" id="{71197632-21C4-2EEC-D73D-6BE582D9F1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32397" y="3895651"/>
                <a:ext cx="529800" cy="540000"/>
              </a:xfrm>
              <a:prstGeom prst="rect">
                <a:avLst/>
              </a:prstGeom>
            </p:spPr>
          </p:pic>
          <p:sp>
            <p:nvSpPr>
              <p:cNvPr id="296" name="TextBox 12">
                <a:extLst>
                  <a:ext uri="{FF2B5EF4-FFF2-40B4-BE49-F238E27FC236}">
                    <a16:creationId xmlns:a16="http://schemas.microsoft.com/office/drawing/2014/main" id="{ABEA5D25-8993-5036-5A14-A3E9B5CBA93D}"/>
                  </a:ext>
                </a:extLst>
              </p:cNvPr>
              <p:cNvSpPr txBox="1"/>
              <p:nvPr/>
            </p:nvSpPr>
            <p:spPr>
              <a:xfrm>
                <a:off x="2711462" y="3859652"/>
                <a:ext cx="2305420" cy="612000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0" tIns="149217" rIns="0" bIns="14921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r>
                  <a:rPr lang="en-US" sz="2040">
                    <a:solidFill>
                      <a:srgbClr val="2560E0"/>
                    </a:solidFill>
                    <a:latin typeface="+mj-lt"/>
                  </a:rPr>
                  <a:t>lz-01-networking</a:t>
                </a:r>
                <a:endParaRPr lang="en-US" sz="2040">
                  <a:solidFill>
                    <a:srgbClr val="2560E0"/>
                  </a:solidFill>
                  <a:latin typeface="+mj-lt"/>
                  <a:cs typeface="Segoe UI"/>
                </a:endParaRPr>
              </a:p>
            </p:txBody>
          </p:sp>
        </p:grpSp>
        <p:sp>
          <p:nvSpPr>
            <p:cNvPr id="294" name="TekstSylinder 293">
              <a:extLst>
                <a:ext uri="{FF2B5EF4-FFF2-40B4-BE49-F238E27FC236}">
                  <a16:creationId xmlns:a16="http://schemas.microsoft.com/office/drawing/2014/main" id="{24CF6E42-1B3A-6198-92CB-9DAD3F74EA59}"/>
                </a:ext>
              </a:extLst>
            </p:cNvPr>
            <p:cNvSpPr txBox="1"/>
            <p:nvPr/>
          </p:nvSpPr>
          <p:spPr>
            <a:xfrm>
              <a:off x="1006591" y="624929"/>
              <a:ext cx="4479809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z="1100" err="1"/>
                <a:t>Responsible</a:t>
              </a:r>
              <a:r>
                <a:rPr lang="nb-NO" sz="1100"/>
                <a:t> for </a:t>
              </a:r>
              <a:r>
                <a:rPr lang="nb-NO" sz="1100" err="1"/>
                <a:t>creating</a:t>
              </a:r>
              <a:r>
                <a:rPr lang="nb-NO" sz="1100"/>
                <a:t> ASG, NSG, </a:t>
              </a:r>
              <a:r>
                <a:rPr lang="nb-NO" sz="1100" err="1"/>
                <a:t>vnet</a:t>
              </a:r>
              <a:r>
                <a:rPr lang="nb-NO" sz="1100"/>
                <a:t> and </a:t>
              </a:r>
            </a:p>
            <a:p>
              <a:r>
                <a:rPr lang="nb-NO" sz="1100" err="1"/>
                <a:t>vwan</a:t>
              </a:r>
              <a:r>
                <a:rPr lang="nb-NO" sz="1100"/>
                <a:t> </a:t>
              </a:r>
              <a:r>
                <a:rPr lang="nb-NO" sz="1100" err="1"/>
                <a:t>connection</a:t>
              </a:r>
              <a:r>
                <a:rPr lang="nb-NO" sz="1100"/>
                <a:t> for Landing Zones</a:t>
              </a:r>
            </a:p>
          </p:txBody>
        </p:sp>
      </p:grpSp>
      <p:sp>
        <p:nvSpPr>
          <p:cNvPr id="297" name="Rektangel: avrundede hjørner 296">
            <a:extLst>
              <a:ext uri="{FF2B5EF4-FFF2-40B4-BE49-F238E27FC236}">
                <a16:creationId xmlns:a16="http://schemas.microsoft.com/office/drawing/2014/main" id="{12FB6241-81E5-31AB-2893-C9B9FED5697B}"/>
              </a:ext>
            </a:extLst>
          </p:cNvPr>
          <p:cNvSpPr/>
          <p:nvPr/>
        </p:nvSpPr>
        <p:spPr>
          <a:xfrm>
            <a:off x="7492951" y="4065288"/>
            <a:ext cx="4595964" cy="2289448"/>
          </a:xfrm>
          <a:prstGeom prst="roundRect">
            <a:avLst>
              <a:gd name="adj" fmla="val 934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98" name="TekstSylinder 297">
            <a:extLst>
              <a:ext uri="{FF2B5EF4-FFF2-40B4-BE49-F238E27FC236}">
                <a16:creationId xmlns:a16="http://schemas.microsoft.com/office/drawing/2014/main" id="{76F9AD16-8645-0FBB-62CD-417074E055AB}"/>
              </a:ext>
            </a:extLst>
          </p:cNvPr>
          <p:cNvSpPr txBox="1"/>
          <p:nvPr/>
        </p:nvSpPr>
        <p:spPr>
          <a:xfrm>
            <a:off x="8794026" y="4093837"/>
            <a:ext cx="21834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rgbClr val="2560E0"/>
                </a:solidFill>
                <a:latin typeface="+mj-lt"/>
              </a:rPr>
              <a:t>Onboarding Pipelines</a:t>
            </a:r>
            <a:endParaRPr lang="nb-NO" sz="1600"/>
          </a:p>
        </p:txBody>
      </p:sp>
      <p:grpSp>
        <p:nvGrpSpPr>
          <p:cNvPr id="299" name="Gruppe 298">
            <a:extLst>
              <a:ext uri="{FF2B5EF4-FFF2-40B4-BE49-F238E27FC236}">
                <a16:creationId xmlns:a16="http://schemas.microsoft.com/office/drawing/2014/main" id="{78EDEF5F-3508-1941-983C-4C7CA6183D96}"/>
              </a:ext>
            </a:extLst>
          </p:cNvPr>
          <p:cNvGrpSpPr/>
          <p:nvPr/>
        </p:nvGrpSpPr>
        <p:grpSpPr>
          <a:xfrm>
            <a:off x="7750969" y="4755793"/>
            <a:ext cx="4379343" cy="923028"/>
            <a:chOff x="318555" y="132788"/>
            <a:chExt cx="4379343" cy="923028"/>
          </a:xfrm>
        </p:grpSpPr>
        <p:grpSp>
          <p:nvGrpSpPr>
            <p:cNvPr id="300" name="Group 10">
              <a:extLst>
                <a:ext uri="{FF2B5EF4-FFF2-40B4-BE49-F238E27FC236}">
                  <a16:creationId xmlns:a16="http://schemas.microsoft.com/office/drawing/2014/main" id="{B961E3ED-C0C0-8E6B-76BD-3F2836A7841F}"/>
                </a:ext>
              </a:extLst>
            </p:cNvPr>
            <p:cNvGrpSpPr/>
            <p:nvPr/>
          </p:nvGrpSpPr>
          <p:grpSpPr>
            <a:xfrm>
              <a:off x="318555" y="132788"/>
              <a:ext cx="3475036" cy="624183"/>
              <a:chOff x="1932397" y="3859652"/>
              <a:chExt cx="3407207" cy="612000"/>
            </a:xfrm>
          </p:grpSpPr>
          <p:pic>
            <p:nvPicPr>
              <p:cNvPr id="302" name="Picture 4" descr="A picture containing object&#10;&#10;Description generated with very high confidence">
                <a:extLst>
                  <a:ext uri="{FF2B5EF4-FFF2-40B4-BE49-F238E27FC236}">
                    <a16:creationId xmlns:a16="http://schemas.microsoft.com/office/drawing/2014/main" id="{DFC0DEF7-4690-C5DB-FAA2-73FBAD1964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32397" y="3895651"/>
                <a:ext cx="529800" cy="540000"/>
              </a:xfrm>
              <a:prstGeom prst="rect">
                <a:avLst/>
              </a:prstGeom>
            </p:spPr>
          </p:pic>
          <p:sp>
            <p:nvSpPr>
              <p:cNvPr id="303" name="TextBox 12">
                <a:extLst>
                  <a:ext uri="{FF2B5EF4-FFF2-40B4-BE49-F238E27FC236}">
                    <a16:creationId xmlns:a16="http://schemas.microsoft.com/office/drawing/2014/main" id="{E7DFEA4F-5305-E25B-099A-C5FCD0AD2693}"/>
                  </a:ext>
                </a:extLst>
              </p:cNvPr>
              <p:cNvSpPr txBox="1"/>
              <p:nvPr/>
            </p:nvSpPr>
            <p:spPr>
              <a:xfrm>
                <a:off x="2711462" y="3859652"/>
                <a:ext cx="2628142" cy="612000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0" tIns="149217" rIns="0" bIns="14921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r>
                  <a:rPr lang="en-US" sz="2040">
                    <a:solidFill>
                      <a:srgbClr val="2560E0"/>
                    </a:solidFill>
                    <a:latin typeface="+mj-lt"/>
                  </a:rPr>
                  <a:t>Eunomia-Onboarding</a:t>
                </a:r>
                <a:endParaRPr lang="en-US" sz="2040">
                  <a:solidFill>
                    <a:srgbClr val="2560E0"/>
                  </a:solidFill>
                  <a:latin typeface="+mj-lt"/>
                  <a:cs typeface="Segoe UI"/>
                </a:endParaRPr>
              </a:p>
            </p:txBody>
          </p:sp>
        </p:grpSp>
        <p:sp>
          <p:nvSpPr>
            <p:cNvPr id="301" name="TekstSylinder 300">
              <a:extLst>
                <a:ext uri="{FF2B5EF4-FFF2-40B4-BE49-F238E27FC236}">
                  <a16:creationId xmlns:a16="http://schemas.microsoft.com/office/drawing/2014/main" id="{1C06743A-78E5-6B21-59FB-FB930DBD541A}"/>
                </a:ext>
              </a:extLst>
            </p:cNvPr>
            <p:cNvSpPr txBox="1"/>
            <p:nvPr/>
          </p:nvSpPr>
          <p:spPr>
            <a:xfrm>
              <a:off x="1006591" y="624929"/>
              <a:ext cx="3691307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z="1100" err="1"/>
                <a:t>Responsible</a:t>
              </a:r>
              <a:r>
                <a:rPr lang="nb-NO" sz="1100"/>
                <a:t> for </a:t>
              </a:r>
              <a:r>
                <a:rPr lang="nb-NO" sz="1100" err="1"/>
                <a:t>creating</a:t>
              </a:r>
              <a:r>
                <a:rPr lang="nb-NO" sz="1100"/>
                <a:t> </a:t>
              </a:r>
              <a:r>
                <a:rPr lang="nb-NO" sz="1100" err="1"/>
                <a:t>repo</a:t>
              </a:r>
              <a:r>
                <a:rPr lang="nb-NO" sz="1100"/>
                <a:t>, variable </a:t>
              </a:r>
              <a:r>
                <a:rPr lang="nb-NO" sz="1100" err="1"/>
                <a:t>group</a:t>
              </a:r>
              <a:r>
                <a:rPr lang="nb-NO" sz="1100"/>
                <a:t>, management </a:t>
              </a:r>
              <a:r>
                <a:rPr lang="nb-NO" sz="1100" err="1"/>
                <a:t>group</a:t>
              </a:r>
              <a:r>
                <a:rPr lang="nb-NO" sz="1100"/>
                <a:t> </a:t>
              </a:r>
              <a:r>
                <a:rPr lang="nb-NO" sz="1100" err="1"/>
                <a:t>hierarchy</a:t>
              </a:r>
              <a:r>
                <a:rPr lang="nb-NO" sz="1100"/>
                <a:t>, SP, PIM</a:t>
              </a:r>
            </a:p>
          </p:txBody>
        </p:sp>
      </p:grpSp>
      <p:pic>
        <p:nvPicPr>
          <p:cNvPr id="4" name="logo_blaa">
            <a:extLst>
              <a:ext uri="{FF2B5EF4-FFF2-40B4-BE49-F238E27FC236}">
                <a16:creationId xmlns:a16="http://schemas.microsoft.com/office/drawing/2014/main" id="{DC1F0EA9-B857-DE22-F5FF-B2692A31FAF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63725" y="6389037"/>
            <a:ext cx="1792828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9085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kstSylinder 37">
            <a:extLst>
              <a:ext uri="{FF2B5EF4-FFF2-40B4-BE49-F238E27FC236}">
                <a16:creationId xmlns:a16="http://schemas.microsoft.com/office/drawing/2014/main" id="{812A3107-5A77-49A9-88BD-1C3423F0236B}"/>
              </a:ext>
            </a:extLst>
          </p:cNvPr>
          <p:cNvSpPr txBox="1"/>
          <p:nvPr/>
        </p:nvSpPr>
        <p:spPr>
          <a:xfrm>
            <a:off x="88239" y="336166"/>
            <a:ext cx="60151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3600" err="1">
                <a:solidFill>
                  <a:schemeClr val="accent2"/>
                </a:solidFill>
                <a:latin typeface="+mj-lt"/>
              </a:rPr>
              <a:t>Onboarding</a:t>
            </a:r>
            <a:r>
              <a:rPr lang="nb-NO" sz="3600">
                <a:solidFill>
                  <a:schemeClr val="accent2"/>
                </a:solidFill>
                <a:latin typeface="+mj-lt"/>
              </a:rPr>
              <a:t> Prerequisite</a:t>
            </a:r>
          </a:p>
        </p:txBody>
      </p:sp>
      <p:grpSp>
        <p:nvGrpSpPr>
          <p:cNvPr id="61" name="Gruppe 60">
            <a:extLst>
              <a:ext uri="{FF2B5EF4-FFF2-40B4-BE49-F238E27FC236}">
                <a16:creationId xmlns:a16="http://schemas.microsoft.com/office/drawing/2014/main" id="{7277052B-0671-D3A2-9FA3-25928F478371}"/>
              </a:ext>
            </a:extLst>
          </p:cNvPr>
          <p:cNvGrpSpPr/>
          <p:nvPr/>
        </p:nvGrpSpPr>
        <p:grpSpPr>
          <a:xfrm>
            <a:off x="5163518" y="1543164"/>
            <a:ext cx="2076536" cy="1534291"/>
            <a:chOff x="3122045" y="1695954"/>
            <a:chExt cx="1401113" cy="1034494"/>
          </a:xfrm>
        </p:grpSpPr>
        <p:sp>
          <p:nvSpPr>
            <p:cNvPr id="58" name="TekstSylinder 57">
              <a:extLst>
                <a:ext uri="{FF2B5EF4-FFF2-40B4-BE49-F238E27FC236}">
                  <a16:creationId xmlns:a16="http://schemas.microsoft.com/office/drawing/2014/main" id="{81244D99-CEDD-6F9F-6D1D-43806B3EF1CE}"/>
                </a:ext>
              </a:extLst>
            </p:cNvPr>
            <p:cNvSpPr txBox="1"/>
            <p:nvPr/>
          </p:nvSpPr>
          <p:spPr>
            <a:xfrm>
              <a:off x="3253398" y="1866291"/>
              <a:ext cx="1269760" cy="864157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rtlCol="0">
              <a:spAutoFit/>
            </a:bodyPr>
            <a:lstStyle/>
            <a:p>
              <a:endParaRPr lang="nb-NO"/>
            </a:p>
          </p:txBody>
        </p:sp>
        <p:sp>
          <p:nvSpPr>
            <p:cNvPr id="59" name="TekstSylinder 58">
              <a:extLst>
                <a:ext uri="{FF2B5EF4-FFF2-40B4-BE49-F238E27FC236}">
                  <a16:creationId xmlns:a16="http://schemas.microsoft.com/office/drawing/2014/main" id="{0B594CE9-14DC-BF37-AA40-3512CDEB7B98}"/>
                </a:ext>
              </a:extLst>
            </p:cNvPr>
            <p:cNvSpPr txBox="1"/>
            <p:nvPr/>
          </p:nvSpPr>
          <p:spPr>
            <a:xfrm>
              <a:off x="3300283" y="1886706"/>
              <a:ext cx="830125" cy="1763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z="1100" err="1"/>
                <a:t>secondTenant</a:t>
              </a:r>
              <a:endParaRPr lang="nb-NO" sz="1200"/>
            </a:p>
          </p:txBody>
        </p:sp>
        <p:pic>
          <p:nvPicPr>
            <p:cNvPr id="60" name="Picture 2">
              <a:extLst>
                <a:ext uri="{FF2B5EF4-FFF2-40B4-BE49-F238E27FC236}">
                  <a16:creationId xmlns:a16="http://schemas.microsoft.com/office/drawing/2014/main" id="{4FC8BD0C-D990-AFAA-C8E7-96FB3CC62AE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22045" y="1695954"/>
              <a:ext cx="291842" cy="277065"/>
            </a:xfrm>
            <a:prstGeom prst="rect">
              <a:avLst/>
            </a:prstGeom>
          </p:spPr>
        </p:pic>
      </p:grpSp>
      <p:grpSp>
        <p:nvGrpSpPr>
          <p:cNvPr id="43" name="Gruppe 42">
            <a:extLst>
              <a:ext uri="{FF2B5EF4-FFF2-40B4-BE49-F238E27FC236}">
                <a16:creationId xmlns:a16="http://schemas.microsoft.com/office/drawing/2014/main" id="{C72F84FF-9C35-3C68-1399-E386276556FC}"/>
              </a:ext>
            </a:extLst>
          </p:cNvPr>
          <p:cNvGrpSpPr/>
          <p:nvPr/>
        </p:nvGrpSpPr>
        <p:grpSpPr>
          <a:xfrm>
            <a:off x="4800793" y="1649103"/>
            <a:ext cx="1379249" cy="215444"/>
            <a:chOff x="3041325" y="1116945"/>
            <a:chExt cx="1379249" cy="215444"/>
          </a:xfrm>
        </p:grpSpPr>
        <p:pic>
          <p:nvPicPr>
            <p:cNvPr id="66" name="Grafikk 65">
              <a:extLst>
                <a:ext uri="{FF2B5EF4-FFF2-40B4-BE49-F238E27FC236}">
                  <a16:creationId xmlns:a16="http://schemas.microsoft.com/office/drawing/2014/main" id="{2A0F9D4D-E992-5D7D-D493-0ADB2C6399D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041325" y="1117696"/>
              <a:ext cx="186845" cy="186845"/>
            </a:xfrm>
            <a:prstGeom prst="rect">
              <a:avLst/>
            </a:prstGeom>
          </p:spPr>
        </p:pic>
        <p:sp>
          <p:nvSpPr>
            <p:cNvPr id="70" name="TekstSylinder 69">
              <a:extLst>
                <a:ext uri="{FF2B5EF4-FFF2-40B4-BE49-F238E27FC236}">
                  <a16:creationId xmlns:a16="http://schemas.microsoft.com/office/drawing/2014/main" id="{05A6B1DF-7EF7-5152-2FE3-180C9CB671C2}"/>
                </a:ext>
              </a:extLst>
            </p:cNvPr>
            <p:cNvSpPr txBox="1"/>
            <p:nvPr/>
          </p:nvSpPr>
          <p:spPr>
            <a:xfrm>
              <a:off x="3196116" y="1116945"/>
              <a:ext cx="1224458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nb-NO" sz="800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EA-Service </a:t>
              </a:r>
              <a:r>
                <a:rPr lang="nb-NO" sz="800" b="0" i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Account</a:t>
              </a:r>
              <a:endParaRPr lang="nb-NO" sz="800"/>
            </a:p>
          </p:txBody>
        </p:sp>
      </p:grpSp>
      <p:grpSp>
        <p:nvGrpSpPr>
          <p:cNvPr id="109" name="Gruppe 108">
            <a:extLst>
              <a:ext uri="{FF2B5EF4-FFF2-40B4-BE49-F238E27FC236}">
                <a16:creationId xmlns:a16="http://schemas.microsoft.com/office/drawing/2014/main" id="{7D5730BE-7E81-4DD2-36C8-220ACFC253C9}"/>
              </a:ext>
            </a:extLst>
          </p:cNvPr>
          <p:cNvGrpSpPr/>
          <p:nvPr/>
        </p:nvGrpSpPr>
        <p:grpSpPr>
          <a:xfrm>
            <a:off x="2974508" y="4094490"/>
            <a:ext cx="1792639" cy="338554"/>
            <a:chOff x="3078268" y="1116945"/>
            <a:chExt cx="1342306" cy="338554"/>
          </a:xfrm>
        </p:grpSpPr>
        <p:pic>
          <p:nvPicPr>
            <p:cNvPr id="110" name="Grafikk 109">
              <a:extLst>
                <a:ext uri="{FF2B5EF4-FFF2-40B4-BE49-F238E27FC236}">
                  <a16:creationId xmlns:a16="http://schemas.microsoft.com/office/drawing/2014/main" id="{9BE53DB6-8B55-CF59-AADC-9136631741C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078268" y="1117695"/>
              <a:ext cx="133848" cy="194729"/>
            </a:xfrm>
            <a:prstGeom prst="rect">
              <a:avLst/>
            </a:prstGeom>
          </p:spPr>
        </p:pic>
        <p:sp>
          <p:nvSpPr>
            <p:cNvPr id="111" name="TekstSylinder 110">
              <a:extLst>
                <a:ext uri="{FF2B5EF4-FFF2-40B4-BE49-F238E27FC236}">
                  <a16:creationId xmlns:a16="http://schemas.microsoft.com/office/drawing/2014/main" id="{864D5223-8FBB-2BC0-58EC-C9690CEC7D2A}"/>
                </a:ext>
              </a:extLst>
            </p:cNvPr>
            <p:cNvSpPr txBox="1"/>
            <p:nvPr/>
          </p:nvSpPr>
          <p:spPr>
            <a:xfrm>
              <a:off x="3196116" y="1116945"/>
              <a:ext cx="1224458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nb-NO" sz="800" err="1">
                  <a:solidFill>
                    <a:srgbClr val="000000"/>
                  </a:solidFill>
                  <a:latin typeface="Consolas" panose="020B0609020204030204" pitchFamily="49" charset="0"/>
                </a:rPr>
                <a:t>Enrollment</a:t>
              </a:r>
              <a:r>
                <a:rPr lang="nb-NO" sz="80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nb-NO" sz="800" err="1">
                  <a:solidFill>
                    <a:srgbClr val="000000"/>
                  </a:solidFill>
                  <a:latin typeface="Consolas" panose="020B0609020204030204" pitchFamily="49" charset="0"/>
                </a:rPr>
                <a:t>account</a:t>
              </a:r>
              <a:r>
                <a:rPr lang="nb-NO" sz="800">
                  <a:solidFill>
                    <a:srgbClr val="000000"/>
                  </a:solidFill>
                  <a:latin typeface="Consolas" panose="020B0609020204030204" pitchFamily="49" charset="0"/>
                </a:rPr>
                <a:t>(</a:t>
              </a:r>
              <a:r>
                <a:rPr lang="nb-NO" sz="800" err="1">
                  <a:solidFill>
                    <a:srgbClr val="000000"/>
                  </a:solidFill>
                  <a:latin typeface="Consolas" panose="020B0609020204030204" pitchFamily="49" charset="0"/>
                </a:rPr>
                <a:t>Guest</a:t>
              </a:r>
              <a:r>
                <a:rPr lang="nb-NO" sz="800">
                  <a:solidFill>
                    <a:srgbClr val="000000"/>
                  </a:solidFill>
                  <a:latin typeface="Consolas" panose="020B0609020204030204" pitchFamily="49" charset="0"/>
                </a:rPr>
                <a:t>) </a:t>
              </a:r>
              <a:endParaRPr lang="nb-NO" sz="800"/>
            </a:p>
          </p:txBody>
        </p:sp>
      </p:grpSp>
      <p:pic>
        <p:nvPicPr>
          <p:cNvPr id="112" name="Picture 2">
            <a:extLst>
              <a:ext uri="{FF2B5EF4-FFF2-40B4-BE49-F238E27FC236}">
                <a16:creationId xmlns:a16="http://schemas.microsoft.com/office/drawing/2014/main" id="{6B430788-2BA3-9F59-A448-93450558C8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8377" y="3929085"/>
            <a:ext cx="432528" cy="410924"/>
          </a:xfrm>
          <a:prstGeom prst="rect">
            <a:avLst/>
          </a:prstGeom>
        </p:spPr>
      </p:pic>
      <p:sp>
        <p:nvSpPr>
          <p:cNvPr id="113" name="TekstSylinder 112">
            <a:extLst>
              <a:ext uri="{FF2B5EF4-FFF2-40B4-BE49-F238E27FC236}">
                <a16:creationId xmlns:a16="http://schemas.microsoft.com/office/drawing/2014/main" id="{FCD26790-8BEB-92CD-5810-253D06B520E8}"/>
              </a:ext>
            </a:extLst>
          </p:cNvPr>
          <p:cNvSpPr txBox="1"/>
          <p:nvPr/>
        </p:nvSpPr>
        <p:spPr>
          <a:xfrm>
            <a:off x="2936291" y="4289970"/>
            <a:ext cx="117415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b-NO" sz="800">
                <a:solidFill>
                  <a:srgbClr val="000000"/>
                </a:solidFill>
                <a:latin typeface="Consolas" panose="020B0609020204030204" pitchFamily="49" charset="0"/>
              </a:rPr>
              <a:t>Sparebank1 tenant</a:t>
            </a:r>
            <a:endParaRPr lang="nb-NO" sz="800"/>
          </a:p>
        </p:txBody>
      </p:sp>
      <p:pic>
        <p:nvPicPr>
          <p:cNvPr id="2" name="logo_blaa">
            <a:extLst>
              <a:ext uri="{FF2B5EF4-FFF2-40B4-BE49-F238E27FC236}">
                <a16:creationId xmlns:a16="http://schemas.microsoft.com/office/drawing/2014/main" id="{030AA08F-9A29-C493-0930-8E0C69255D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4746" y="6245941"/>
            <a:ext cx="1792828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763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56 2.22222E-6 L 0.19818 -0.28866 " pathEditMode="relative" rAng="0" ptsTypes="AA">
                                      <p:cBhvr>
                                        <p:cTn id="9" dur="3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831" y="-144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5.55112E-17 L 0.04818 0.12593 " pathEditMode="relative" rAng="0" ptsTypes="AA">
                                      <p:cBhvr>
                                        <p:cTn id="16" dur="3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09" y="62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logo_hvit" descr="Et bilde som inneholder tekst, utklipp&#10;&#10;Automatisk generert beskrivelse">
            <a:extLst>
              <a:ext uri="{FF2B5EF4-FFF2-40B4-BE49-F238E27FC236}">
                <a16:creationId xmlns:a16="http://schemas.microsoft.com/office/drawing/2014/main" id="{D77624EC-FD99-1905-00A7-00C26DD995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4746" y="6245941"/>
            <a:ext cx="1792828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4141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03B6B857-57A0-6A18-3E25-0EDE94415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9047" y="22265"/>
            <a:ext cx="5847794" cy="980058"/>
          </a:xfrm>
        </p:spPr>
        <p:txBody>
          <a:bodyPr>
            <a:normAutofit/>
          </a:bodyPr>
          <a:lstStyle/>
          <a:p>
            <a:r>
              <a:rPr lang="nb-NO" sz="3600" err="1"/>
              <a:t>Onboarding</a:t>
            </a:r>
            <a:r>
              <a:rPr lang="nb-NO" sz="3600"/>
              <a:t> a </a:t>
            </a:r>
            <a:r>
              <a:rPr lang="nb-NO" sz="3600" err="1"/>
              <a:t>new</a:t>
            </a:r>
            <a:r>
              <a:rPr lang="nb-NO" sz="3600"/>
              <a:t> </a:t>
            </a:r>
            <a:r>
              <a:rPr lang="nb-NO" sz="3600" err="1"/>
              <a:t>tenant</a:t>
            </a:r>
            <a:endParaRPr lang="nb-NO" sz="3600"/>
          </a:p>
        </p:txBody>
      </p:sp>
      <p:grpSp>
        <p:nvGrpSpPr>
          <p:cNvPr id="7" name="Group 10">
            <a:extLst>
              <a:ext uri="{FF2B5EF4-FFF2-40B4-BE49-F238E27FC236}">
                <a16:creationId xmlns:a16="http://schemas.microsoft.com/office/drawing/2014/main" id="{D1FF64BF-6AFE-7022-6037-CF635FD09779}"/>
              </a:ext>
            </a:extLst>
          </p:cNvPr>
          <p:cNvGrpSpPr/>
          <p:nvPr/>
        </p:nvGrpSpPr>
        <p:grpSpPr>
          <a:xfrm>
            <a:off x="115441" y="-39838"/>
            <a:ext cx="3145890" cy="819945"/>
            <a:chOff x="1932397" y="3631710"/>
            <a:chExt cx="3084486" cy="803941"/>
          </a:xfrm>
        </p:grpSpPr>
        <p:pic>
          <p:nvPicPr>
            <p:cNvPr id="8" name="Picture 4" descr="A picture containing object&#10;&#10;Description generated with very high confidence">
              <a:extLst>
                <a:ext uri="{FF2B5EF4-FFF2-40B4-BE49-F238E27FC236}">
                  <a16:creationId xmlns:a16="http://schemas.microsoft.com/office/drawing/2014/main" id="{AADCC891-FC2C-187A-9624-8CCD010CAB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32397" y="3895651"/>
              <a:ext cx="529800" cy="540000"/>
            </a:xfrm>
            <a:prstGeom prst="rect">
              <a:avLst/>
            </a:prstGeom>
          </p:spPr>
        </p:pic>
        <p:sp>
          <p:nvSpPr>
            <p:cNvPr id="9" name="TextBox 12">
              <a:extLst>
                <a:ext uri="{FF2B5EF4-FFF2-40B4-BE49-F238E27FC236}">
                  <a16:creationId xmlns:a16="http://schemas.microsoft.com/office/drawing/2014/main" id="{26A93269-378E-9758-9E17-27FBDD28ACEF}"/>
                </a:ext>
              </a:extLst>
            </p:cNvPr>
            <p:cNvSpPr txBox="1"/>
            <p:nvPr/>
          </p:nvSpPr>
          <p:spPr>
            <a:xfrm>
              <a:off x="2557634" y="3631710"/>
              <a:ext cx="2459249" cy="62877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0" tIns="149217" rIns="0" bIns="14921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2040">
                  <a:solidFill>
                    <a:srgbClr val="2560E0"/>
                  </a:solidFill>
                  <a:latin typeface="+mj-lt"/>
                </a:rPr>
                <a:t>Pipelines</a:t>
              </a:r>
              <a:endParaRPr lang="en-US" sz="2040">
                <a:solidFill>
                  <a:srgbClr val="2560E0"/>
                </a:solidFill>
                <a:latin typeface="+mj-lt"/>
                <a:cs typeface="Segoe UI"/>
              </a:endParaRPr>
            </a:p>
          </p:txBody>
        </p:sp>
      </p:grpSp>
      <p:grpSp>
        <p:nvGrpSpPr>
          <p:cNvPr id="13" name="Gruppe 12">
            <a:extLst>
              <a:ext uri="{FF2B5EF4-FFF2-40B4-BE49-F238E27FC236}">
                <a16:creationId xmlns:a16="http://schemas.microsoft.com/office/drawing/2014/main" id="{FFE3BC83-059D-825C-55D9-EF6483ABE8E3}"/>
              </a:ext>
            </a:extLst>
          </p:cNvPr>
          <p:cNvGrpSpPr/>
          <p:nvPr/>
        </p:nvGrpSpPr>
        <p:grpSpPr>
          <a:xfrm>
            <a:off x="5020709" y="1311593"/>
            <a:ext cx="4555197" cy="3003267"/>
            <a:chOff x="3122045" y="1695954"/>
            <a:chExt cx="3073555" cy="2024949"/>
          </a:xfrm>
        </p:grpSpPr>
        <p:sp>
          <p:nvSpPr>
            <p:cNvPr id="14" name="TekstSylinder 13">
              <a:extLst>
                <a:ext uri="{FF2B5EF4-FFF2-40B4-BE49-F238E27FC236}">
                  <a16:creationId xmlns:a16="http://schemas.microsoft.com/office/drawing/2014/main" id="{49422ED9-6E73-599D-74C1-AA2B8BC074D9}"/>
                </a:ext>
              </a:extLst>
            </p:cNvPr>
            <p:cNvSpPr txBox="1"/>
            <p:nvPr/>
          </p:nvSpPr>
          <p:spPr>
            <a:xfrm>
              <a:off x="3253398" y="1866291"/>
              <a:ext cx="2942202" cy="1854612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rtlCol="0">
              <a:spAutoFit/>
            </a:bodyPr>
            <a:lstStyle/>
            <a:p>
              <a:endParaRPr lang="nb-NO"/>
            </a:p>
          </p:txBody>
        </p:sp>
        <p:sp>
          <p:nvSpPr>
            <p:cNvPr id="15" name="TekstSylinder 14">
              <a:extLst>
                <a:ext uri="{FF2B5EF4-FFF2-40B4-BE49-F238E27FC236}">
                  <a16:creationId xmlns:a16="http://schemas.microsoft.com/office/drawing/2014/main" id="{23D87081-42B1-5E32-0D95-AEC116E8F27D}"/>
                </a:ext>
              </a:extLst>
            </p:cNvPr>
            <p:cNvSpPr txBox="1"/>
            <p:nvPr/>
          </p:nvSpPr>
          <p:spPr>
            <a:xfrm>
              <a:off x="3300283" y="1886706"/>
              <a:ext cx="1041831" cy="1763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z="1100"/>
                <a:t>SecondTenant</a:t>
              </a:r>
              <a:endParaRPr lang="nb-NO" sz="1200"/>
            </a:p>
          </p:txBody>
        </p:sp>
        <p:pic>
          <p:nvPicPr>
            <p:cNvPr id="16" name="Picture 2">
              <a:extLst>
                <a:ext uri="{FF2B5EF4-FFF2-40B4-BE49-F238E27FC236}">
                  <a16:creationId xmlns:a16="http://schemas.microsoft.com/office/drawing/2014/main" id="{997C71B9-79EA-82CB-0D2B-90333C588F8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22045" y="1695954"/>
              <a:ext cx="291842" cy="277065"/>
            </a:xfrm>
            <a:prstGeom prst="rect">
              <a:avLst/>
            </a:prstGeom>
          </p:spPr>
        </p:pic>
      </p:grpSp>
      <p:grpSp>
        <p:nvGrpSpPr>
          <p:cNvPr id="74" name="Gruppe 73">
            <a:extLst>
              <a:ext uri="{FF2B5EF4-FFF2-40B4-BE49-F238E27FC236}">
                <a16:creationId xmlns:a16="http://schemas.microsoft.com/office/drawing/2014/main" id="{3232A18D-DDD0-2225-A4EC-AB9EECB36DFD}"/>
              </a:ext>
            </a:extLst>
          </p:cNvPr>
          <p:cNvGrpSpPr/>
          <p:nvPr/>
        </p:nvGrpSpPr>
        <p:grpSpPr>
          <a:xfrm>
            <a:off x="770566" y="328593"/>
            <a:ext cx="2120830" cy="1129129"/>
            <a:chOff x="79401" y="1684811"/>
            <a:chExt cx="2120830" cy="1129129"/>
          </a:xfrm>
        </p:grpSpPr>
        <p:grpSp>
          <p:nvGrpSpPr>
            <p:cNvPr id="53" name="Group 7">
              <a:extLst>
                <a:ext uri="{FF2B5EF4-FFF2-40B4-BE49-F238E27FC236}">
                  <a16:creationId xmlns:a16="http://schemas.microsoft.com/office/drawing/2014/main" id="{33A7CBD7-507B-A29A-BE58-72AA5B69728E}"/>
                </a:ext>
              </a:extLst>
            </p:cNvPr>
            <p:cNvGrpSpPr/>
            <p:nvPr/>
          </p:nvGrpSpPr>
          <p:grpSpPr>
            <a:xfrm>
              <a:off x="79401" y="1684811"/>
              <a:ext cx="2120830" cy="474563"/>
              <a:chOff x="1932397" y="2808811"/>
              <a:chExt cx="2079434" cy="465301"/>
            </a:xfrm>
          </p:grpSpPr>
          <p:pic>
            <p:nvPicPr>
              <p:cNvPr id="54" name="Picture 10" descr="A picture containing stop, sign, outdoor, sitting&#10;&#10;Description generated with very high confidence">
                <a:extLst>
                  <a:ext uri="{FF2B5EF4-FFF2-40B4-BE49-F238E27FC236}">
                    <a16:creationId xmlns:a16="http://schemas.microsoft.com/office/drawing/2014/main" id="{6B9C7817-DBEA-19FE-F889-D1AB71BD54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32397" y="2897342"/>
                <a:ext cx="288329" cy="288241"/>
              </a:xfrm>
              <a:prstGeom prst="rect">
                <a:avLst/>
              </a:prstGeom>
            </p:spPr>
          </p:pic>
          <p:sp>
            <p:nvSpPr>
              <p:cNvPr id="55" name="TextBox 9">
                <a:extLst>
                  <a:ext uri="{FF2B5EF4-FFF2-40B4-BE49-F238E27FC236}">
                    <a16:creationId xmlns:a16="http://schemas.microsoft.com/office/drawing/2014/main" id="{49A8EDF7-FB08-DE01-FE69-FD94D3221C53}"/>
                  </a:ext>
                </a:extLst>
              </p:cNvPr>
              <p:cNvSpPr txBox="1"/>
              <p:nvPr/>
            </p:nvSpPr>
            <p:spPr>
              <a:xfrm>
                <a:off x="2332125" y="2808811"/>
                <a:ext cx="1679706" cy="46530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0" tIns="149217" rIns="0" bIns="14921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r>
                  <a:rPr lang="en-US" sz="1100" err="1">
                    <a:solidFill>
                      <a:srgbClr val="D83B01"/>
                    </a:solidFill>
                    <a:latin typeface="+mj-lt"/>
                  </a:rPr>
                  <a:t>eunomia-secondtenant</a:t>
                </a:r>
                <a:endParaRPr lang="en-US" sz="1100">
                  <a:solidFill>
                    <a:srgbClr val="D83B01"/>
                  </a:solidFill>
                  <a:latin typeface="+mj-lt"/>
                  <a:cs typeface="Segoe UI"/>
                </a:endParaRPr>
              </a:p>
            </p:txBody>
          </p:sp>
        </p:grpSp>
        <p:pic>
          <p:nvPicPr>
            <p:cNvPr id="56" name="Picture 2" descr="Json file - Free ui icons">
              <a:extLst>
                <a:ext uri="{FF2B5EF4-FFF2-40B4-BE49-F238E27FC236}">
                  <a16:creationId xmlns:a16="http://schemas.microsoft.com/office/drawing/2014/main" id="{4F047A3D-C406-CEB8-862D-73E35B236B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6236" y="2203226"/>
              <a:ext cx="294069" cy="2940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7" name="Picture 2" descr="Json file - Free ui icons">
              <a:extLst>
                <a:ext uri="{FF2B5EF4-FFF2-40B4-BE49-F238E27FC236}">
                  <a16:creationId xmlns:a16="http://schemas.microsoft.com/office/drawing/2014/main" id="{FF4CF43B-5B6B-1917-9B0A-2ED9EFF5C8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4727" y="2519871"/>
              <a:ext cx="294069" cy="2940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TekstSylinder 57">
              <a:extLst>
                <a:ext uri="{FF2B5EF4-FFF2-40B4-BE49-F238E27FC236}">
                  <a16:creationId xmlns:a16="http://schemas.microsoft.com/office/drawing/2014/main" id="{773F74A6-FD57-5072-55EA-4CD44C0ACD8D}"/>
                </a:ext>
              </a:extLst>
            </p:cNvPr>
            <p:cNvSpPr txBox="1"/>
            <p:nvPr/>
          </p:nvSpPr>
          <p:spPr>
            <a:xfrm>
              <a:off x="535761" y="2236462"/>
              <a:ext cx="117438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z="900" err="1"/>
                <a:t>networking.json</a:t>
              </a:r>
              <a:endParaRPr lang="nb-NO" sz="900"/>
            </a:p>
          </p:txBody>
        </p:sp>
        <p:sp>
          <p:nvSpPr>
            <p:cNvPr id="59" name="TekstSylinder 58">
              <a:extLst>
                <a:ext uri="{FF2B5EF4-FFF2-40B4-BE49-F238E27FC236}">
                  <a16:creationId xmlns:a16="http://schemas.microsoft.com/office/drawing/2014/main" id="{8C53055A-CD1F-AD53-CF57-73A2E89AA347}"/>
                </a:ext>
              </a:extLst>
            </p:cNvPr>
            <p:cNvSpPr txBox="1"/>
            <p:nvPr/>
          </p:nvSpPr>
          <p:spPr>
            <a:xfrm>
              <a:off x="555755" y="2552073"/>
              <a:ext cx="117438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z="900" err="1"/>
                <a:t>base.json</a:t>
              </a:r>
              <a:endParaRPr lang="nb-NO" sz="900"/>
            </a:p>
          </p:txBody>
        </p:sp>
      </p:grpSp>
      <p:grpSp>
        <p:nvGrpSpPr>
          <p:cNvPr id="117" name="Gruppe 116">
            <a:extLst>
              <a:ext uri="{FF2B5EF4-FFF2-40B4-BE49-F238E27FC236}">
                <a16:creationId xmlns:a16="http://schemas.microsoft.com/office/drawing/2014/main" id="{8C3E9BEB-8308-71EA-6A17-B664A25C92DE}"/>
              </a:ext>
            </a:extLst>
          </p:cNvPr>
          <p:cNvGrpSpPr/>
          <p:nvPr/>
        </p:nvGrpSpPr>
        <p:grpSpPr>
          <a:xfrm>
            <a:off x="5291781" y="1922677"/>
            <a:ext cx="4158463" cy="2291136"/>
            <a:chOff x="2290996" y="1571947"/>
            <a:chExt cx="4158463" cy="2291136"/>
          </a:xfrm>
        </p:grpSpPr>
        <p:sp>
          <p:nvSpPr>
            <p:cNvPr id="118" name="Rektangel: avrundede hjørner 117">
              <a:extLst>
                <a:ext uri="{FF2B5EF4-FFF2-40B4-BE49-F238E27FC236}">
                  <a16:creationId xmlns:a16="http://schemas.microsoft.com/office/drawing/2014/main" id="{E3F4C7F5-693B-06A8-6E8C-AA81C845050A}"/>
                </a:ext>
              </a:extLst>
            </p:cNvPr>
            <p:cNvSpPr/>
            <p:nvPr/>
          </p:nvSpPr>
          <p:spPr>
            <a:xfrm>
              <a:off x="2290996" y="1571947"/>
              <a:ext cx="4158463" cy="2291136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grpSp>
          <p:nvGrpSpPr>
            <p:cNvPr id="119" name="Gruppe 118">
              <a:extLst>
                <a:ext uri="{FF2B5EF4-FFF2-40B4-BE49-F238E27FC236}">
                  <a16:creationId xmlns:a16="http://schemas.microsoft.com/office/drawing/2014/main" id="{95C57932-05C8-3F73-BA13-5378D2633FD6}"/>
                </a:ext>
              </a:extLst>
            </p:cNvPr>
            <p:cNvGrpSpPr/>
            <p:nvPr/>
          </p:nvGrpSpPr>
          <p:grpSpPr>
            <a:xfrm>
              <a:off x="2340258" y="2169544"/>
              <a:ext cx="4077511" cy="1387362"/>
              <a:chOff x="1616690" y="2201012"/>
              <a:chExt cx="4077511" cy="1387362"/>
            </a:xfrm>
          </p:grpSpPr>
          <p:sp>
            <p:nvSpPr>
              <p:cNvPr id="122" name="TekstSylinder 121">
                <a:extLst>
                  <a:ext uri="{FF2B5EF4-FFF2-40B4-BE49-F238E27FC236}">
                    <a16:creationId xmlns:a16="http://schemas.microsoft.com/office/drawing/2014/main" id="{BF588956-012F-2DB6-B540-D75F1902BDF9}"/>
                  </a:ext>
                </a:extLst>
              </p:cNvPr>
              <p:cNvSpPr txBox="1"/>
              <p:nvPr/>
            </p:nvSpPr>
            <p:spPr>
              <a:xfrm>
                <a:off x="1616690" y="2725416"/>
                <a:ext cx="459294" cy="2308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nb-NO" sz="900" err="1"/>
                  <a:t>Core</a:t>
                </a:r>
                <a:endParaRPr lang="nb-NO" sz="1100"/>
              </a:p>
            </p:txBody>
          </p:sp>
          <p:sp>
            <p:nvSpPr>
              <p:cNvPr id="123" name="TekstSylinder 122">
                <a:extLst>
                  <a:ext uri="{FF2B5EF4-FFF2-40B4-BE49-F238E27FC236}">
                    <a16:creationId xmlns:a16="http://schemas.microsoft.com/office/drawing/2014/main" id="{2D354949-F3AB-40C4-85EE-37E65487E2DC}"/>
                  </a:ext>
                </a:extLst>
              </p:cNvPr>
              <p:cNvSpPr txBox="1"/>
              <p:nvPr/>
            </p:nvSpPr>
            <p:spPr>
              <a:xfrm>
                <a:off x="2309110" y="2725836"/>
                <a:ext cx="966289" cy="2308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nb-NO" sz="900"/>
                  <a:t>LandingZones</a:t>
                </a:r>
                <a:endParaRPr lang="nb-NO" sz="1100"/>
              </a:p>
            </p:txBody>
          </p:sp>
          <p:sp>
            <p:nvSpPr>
              <p:cNvPr id="124" name="TekstSylinder 123">
                <a:extLst>
                  <a:ext uri="{FF2B5EF4-FFF2-40B4-BE49-F238E27FC236}">
                    <a16:creationId xmlns:a16="http://schemas.microsoft.com/office/drawing/2014/main" id="{3650094E-F44C-409F-7C77-11017F671242}"/>
                  </a:ext>
                </a:extLst>
              </p:cNvPr>
              <p:cNvSpPr txBox="1"/>
              <p:nvPr/>
            </p:nvSpPr>
            <p:spPr>
              <a:xfrm>
                <a:off x="3677208" y="2725416"/>
                <a:ext cx="677778" cy="2308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nb-NO" sz="900"/>
                  <a:t>Sandbox</a:t>
                </a:r>
                <a:endParaRPr lang="nb-NO" sz="1100"/>
              </a:p>
            </p:txBody>
          </p:sp>
          <p:sp>
            <p:nvSpPr>
              <p:cNvPr id="125" name="TekstSylinder 124">
                <a:extLst>
                  <a:ext uri="{FF2B5EF4-FFF2-40B4-BE49-F238E27FC236}">
                    <a16:creationId xmlns:a16="http://schemas.microsoft.com/office/drawing/2014/main" id="{00C4D98E-D002-DCBD-B66E-6015FF5D90AC}"/>
                  </a:ext>
                </a:extLst>
              </p:cNvPr>
              <p:cNvSpPr txBox="1"/>
              <p:nvPr/>
            </p:nvSpPr>
            <p:spPr>
              <a:xfrm>
                <a:off x="4405633" y="2723769"/>
                <a:ext cx="620737" cy="2308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nb-NO" sz="900"/>
                  <a:t>Staging</a:t>
                </a:r>
                <a:endParaRPr lang="nb-NO" sz="1100"/>
              </a:p>
            </p:txBody>
          </p:sp>
          <p:sp>
            <p:nvSpPr>
              <p:cNvPr id="126" name="TekstSylinder 125">
                <a:extLst>
                  <a:ext uri="{FF2B5EF4-FFF2-40B4-BE49-F238E27FC236}">
                    <a16:creationId xmlns:a16="http://schemas.microsoft.com/office/drawing/2014/main" id="{A1C04EE2-6782-7F8F-F402-0C433502096B}"/>
                  </a:ext>
                </a:extLst>
              </p:cNvPr>
              <p:cNvSpPr txBox="1"/>
              <p:nvPr/>
            </p:nvSpPr>
            <p:spPr>
              <a:xfrm>
                <a:off x="5081458" y="2731818"/>
                <a:ext cx="612743" cy="2308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nb-NO" sz="900"/>
                  <a:t>Decom</a:t>
                </a:r>
                <a:endParaRPr lang="nb-NO" sz="1100"/>
              </a:p>
            </p:txBody>
          </p:sp>
          <p:cxnSp>
            <p:nvCxnSpPr>
              <p:cNvPr id="127" name="Kobling: vinkel 126">
                <a:extLst>
                  <a:ext uri="{FF2B5EF4-FFF2-40B4-BE49-F238E27FC236}">
                    <a16:creationId xmlns:a16="http://schemas.microsoft.com/office/drawing/2014/main" id="{DC801715-7785-6D60-7440-5B557AB7106B}"/>
                  </a:ext>
                </a:extLst>
              </p:cNvPr>
              <p:cNvCxnSpPr>
                <a:cxnSpLocks/>
                <a:stCxn id="120" idx="1"/>
                <a:endCxn id="122" idx="0"/>
              </p:cNvCxnSpPr>
              <p:nvPr/>
            </p:nvCxnSpPr>
            <p:spPr>
              <a:xfrm rot="10800000" flipV="1">
                <a:off x="1846338" y="2201012"/>
                <a:ext cx="1157653" cy="524404"/>
              </a:xfrm>
              <a:prstGeom prst="bentConnector2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8" name="Kobling: vinkel 127">
                <a:extLst>
                  <a:ext uri="{FF2B5EF4-FFF2-40B4-BE49-F238E27FC236}">
                    <a16:creationId xmlns:a16="http://schemas.microsoft.com/office/drawing/2014/main" id="{273B040A-26F3-07A8-E414-4BDF104846CE}"/>
                  </a:ext>
                </a:extLst>
              </p:cNvPr>
              <p:cNvCxnSpPr>
                <a:cxnSpLocks/>
                <a:stCxn id="120" idx="1"/>
                <a:endCxn id="123" idx="0"/>
              </p:cNvCxnSpPr>
              <p:nvPr/>
            </p:nvCxnSpPr>
            <p:spPr>
              <a:xfrm rot="10800000" flipV="1">
                <a:off x="2792256" y="2201012"/>
                <a:ext cx="211735" cy="524824"/>
              </a:xfrm>
              <a:prstGeom prst="bentConnector2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9" name="Kobling: vinkel 128">
                <a:extLst>
                  <a:ext uri="{FF2B5EF4-FFF2-40B4-BE49-F238E27FC236}">
                    <a16:creationId xmlns:a16="http://schemas.microsoft.com/office/drawing/2014/main" id="{EC466CD4-B419-D4EA-9E18-9316327CBEA1}"/>
                  </a:ext>
                </a:extLst>
              </p:cNvPr>
              <p:cNvCxnSpPr>
                <a:cxnSpLocks/>
                <a:stCxn id="120" idx="3"/>
                <a:endCxn id="124" idx="0"/>
              </p:cNvCxnSpPr>
              <p:nvPr/>
            </p:nvCxnSpPr>
            <p:spPr>
              <a:xfrm>
                <a:off x="3881677" y="2201012"/>
                <a:ext cx="134420" cy="524404"/>
              </a:xfrm>
              <a:prstGeom prst="bentConnector2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0" name="Kobling: vinkel 129">
                <a:extLst>
                  <a:ext uri="{FF2B5EF4-FFF2-40B4-BE49-F238E27FC236}">
                    <a16:creationId xmlns:a16="http://schemas.microsoft.com/office/drawing/2014/main" id="{8CFF0F5B-F56C-9CCF-C715-7F14AA26BE8A}"/>
                  </a:ext>
                </a:extLst>
              </p:cNvPr>
              <p:cNvCxnSpPr>
                <a:cxnSpLocks/>
                <a:stCxn id="120" idx="3"/>
                <a:endCxn id="125" idx="0"/>
              </p:cNvCxnSpPr>
              <p:nvPr/>
            </p:nvCxnSpPr>
            <p:spPr>
              <a:xfrm>
                <a:off x="3881677" y="2201012"/>
                <a:ext cx="834325" cy="522757"/>
              </a:xfrm>
              <a:prstGeom prst="bentConnector2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1" name="Kobling: vinkel 130">
                <a:extLst>
                  <a:ext uri="{FF2B5EF4-FFF2-40B4-BE49-F238E27FC236}">
                    <a16:creationId xmlns:a16="http://schemas.microsoft.com/office/drawing/2014/main" id="{D221AE54-A518-9C2E-A5A5-1FC231BBF50E}"/>
                  </a:ext>
                </a:extLst>
              </p:cNvPr>
              <p:cNvCxnSpPr>
                <a:cxnSpLocks/>
                <a:stCxn id="120" idx="3"/>
                <a:endCxn id="126" idx="0"/>
              </p:cNvCxnSpPr>
              <p:nvPr/>
            </p:nvCxnSpPr>
            <p:spPr>
              <a:xfrm>
                <a:off x="3881677" y="2201012"/>
                <a:ext cx="1506153" cy="530806"/>
              </a:xfrm>
              <a:prstGeom prst="bentConnector2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2" name="Kobling: vinkel 131">
                <a:extLst>
                  <a:ext uri="{FF2B5EF4-FFF2-40B4-BE49-F238E27FC236}">
                    <a16:creationId xmlns:a16="http://schemas.microsoft.com/office/drawing/2014/main" id="{AACE9BBE-8EDD-B855-0D66-28B4CBB940B2}"/>
                  </a:ext>
                </a:extLst>
              </p:cNvPr>
              <p:cNvCxnSpPr>
                <a:cxnSpLocks/>
                <a:stCxn id="123" idx="1"/>
                <a:endCxn id="134" idx="0"/>
              </p:cNvCxnSpPr>
              <p:nvPr/>
            </p:nvCxnSpPr>
            <p:spPr>
              <a:xfrm rot="10800000" flipV="1">
                <a:off x="2240420" y="2841252"/>
                <a:ext cx="68690" cy="506128"/>
              </a:xfrm>
              <a:prstGeom prst="bentConnector2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3" name="Kobling: vinkel 132">
                <a:extLst>
                  <a:ext uri="{FF2B5EF4-FFF2-40B4-BE49-F238E27FC236}">
                    <a16:creationId xmlns:a16="http://schemas.microsoft.com/office/drawing/2014/main" id="{76237AC8-C675-C5D5-2191-C41CE32216B7}"/>
                  </a:ext>
                </a:extLst>
              </p:cNvPr>
              <p:cNvCxnSpPr>
                <a:cxnSpLocks/>
                <a:stCxn id="123" idx="3"/>
                <a:endCxn id="135" idx="0"/>
              </p:cNvCxnSpPr>
              <p:nvPr/>
            </p:nvCxnSpPr>
            <p:spPr>
              <a:xfrm>
                <a:off x="3275399" y="2841252"/>
                <a:ext cx="115492" cy="516290"/>
              </a:xfrm>
              <a:prstGeom prst="bentConnector2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34" name="TekstSylinder 133">
                <a:extLst>
                  <a:ext uri="{FF2B5EF4-FFF2-40B4-BE49-F238E27FC236}">
                    <a16:creationId xmlns:a16="http://schemas.microsoft.com/office/drawing/2014/main" id="{E7FF017B-2C39-484A-E909-95BBF63F3C06}"/>
                  </a:ext>
                </a:extLst>
              </p:cNvPr>
              <p:cNvSpPr txBox="1"/>
              <p:nvPr/>
            </p:nvSpPr>
            <p:spPr>
              <a:xfrm>
                <a:off x="1981343" y="3347380"/>
                <a:ext cx="518153" cy="2308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nb-NO" sz="900"/>
                  <a:t>Public</a:t>
                </a:r>
                <a:endParaRPr lang="nb-NO" sz="1100"/>
              </a:p>
            </p:txBody>
          </p:sp>
          <p:sp>
            <p:nvSpPr>
              <p:cNvPr id="135" name="TekstSylinder 134">
                <a:extLst>
                  <a:ext uri="{FF2B5EF4-FFF2-40B4-BE49-F238E27FC236}">
                    <a16:creationId xmlns:a16="http://schemas.microsoft.com/office/drawing/2014/main" id="{A40D0DB8-8D9A-43A0-2531-73EE89C96554}"/>
                  </a:ext>
                </a:extLst>
              </p:cNvPr>
              <p:cNvSpPr txBox="1"/>
              <p:nvPr/>
            </p:nvSpPr>
            <p:spPr>
              <a:xfrm>
                <a:off x="3104574" y="3357542"/>
                <a:ext cx="572634" cy="2308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nb-NO" sz="900"/>
                  <a:t>Private</a:t>
                </a:r>
                <a:endParaRPr lang="nb-NO" sz="1100"/>
              </a:p>
            </p:txBody>
          </p:sp>
        </p:grpSp>
        <p:sp>
          <p:nvSpPr>
            <p:cNvPr id="120" name="TekstSylinder 119">
              <a:extLst>
                <a:ext uri="{FF2B5EF4-FFF2-40B4-BE49-F238E27FC236}">
                  <a16:creationId xmlns:a16="http://schemas.microsoft.com/office/drawing/2014/main" id="{680D782D-D9F1-9C8B-BFFD-E6EB974B4947}"/>
                </a:ext>
              </a:extLst>
            </p:cNvPr>
            <p:cNvSpPr txBox="1"/>
            <p:nvPr/>
          </p:nvSpPr>
          <p:spPr>
            <a:xfrm>
              <a:off x="3727558" y="2046433"/>
              <a:ext cx="877687" cy="2462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nb-NO" sz="1000" b="1"/>
                <a:t>Eunomia</a:t>
              </a:r>
              <a:endParaRPr lang="nb-NO" sz="1200" b="1"/>
            </a:p>
          </p:txBody>
        </p:sp>
        <p:pic>
          <p:nvPicPr>
            <p:cNvPr id="121" name="Grafikk 120">
              <a:extLst>
                <a:ext uri="{FF2B5EF4-FFF2-40B4-BE49-F238E27FC236}">
                  <a16:creationId xmlns:a16="http://schemas.microsoft.com/office/drawing/2014/main" id="{8E71BE8F-07F4-416C-5A4E-66754F8ADC8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502232" y="1755114"/>
              <a:ext cx="331959" cy="331959"/>
            </a:xfrm>
            <a:prstGeom prst="rect">
              <a:avLst/>
            </a:prstGeom>
          </p:spPr>
        </p:pic>
      </p:grpSp>
      <p:grpSp>
        <p:nvGrpSpPr>
          <p:cNvPr id="31" name="Group 10">
            <a:extLst>
              <a:ext uri="{FF2B5EF4-FFF2-40B4-BE49-F238E27FC236}">
                <a16:creationId xmlns:a16="http://schemas.microsoft.com/office/drawing/2014/main" id="{E34D3E09-DC00-3327-F4C0-D0CDA6CE3E7E}"/>
              </a:ext>
            </a:extLst>
          </p:cNvPr>
          <p:cNvGrpSpPr/>
          <p:nvPr/>
        </p:nvGrpSpPr>
        <p:grpSpPr>
          <a:xfrm>
            <a:off x="769405" y="405926"/>
            <a:ext cx="1812899" cy="333176"/>
            <a:chOff x="1932396" y="3859655"/>
            <a:chExt cx="3084486" cy="612000"/>
          </a:xfrm>
        </p:grpSpPr>
        <p:pic>
          <p:nvPicPr>
            <p:cNvPr id="32" name="Picture 4" descr="A picture containing object&#10;&#10;Description generated with very high confidence">
              <a:extLst>
                <a:ext uri="{FF2B5EF4-FFF2-40B4-BE49-F238E27FC236}">
                  <a16:creationId xmlns:a16="http://schemas.microsoft.com/office/drawing/2014/main" id="{61FEE8FA-D1DD-7D55-5D62-5A0C53330A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32396" y="3895650"/>
              <a:ext cx="529801" cy="540000"/>
            </a:xfrm>
            <a:prstGeom prst="rect">
              <a:avLst/>
            </a:prstGeom>
          </p:spPr>
        </p:pic>
        <p:sp>
          <p:nvSpPr>
            <p:cNvPr id="33" name="TextBox 12">
              <a:extLst>
                <a:ext uri="{FF2B5EF4-FFF2-40B4-BE49-F238E27FC236}">
                  <a16:creationId xmlns:a16="http://schemas.microsoft.com/office/drawing/2014/main" id="{A0480A1A-DF79-723D-2CF8-337AF981C8DD}"/>
                </a:ext>
              </a:extLst>
            </p:cNvPr>
            <p:cNvSpPr txBox="1"/>
            <p:nvPr/>
          </p:nvSpPr>
          <p:spPr>
            <a:xfrm>
              <a:off x="2580423" y="3859655"/>
              <a:ext cx="2436459" cy="61200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0" tIns="149217" rIns="0" bIns="14921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1200">
                  <a:solidFill>
                    <a:srgbClr val="2560E0"/>
                  </a:solidFill>
                  <a:latin typeface="+mj-lt"/>
                  <a:cs typeface="Segoe UI"/>
                </a:rPr>
                <a:t>Eunomia-Onboarding</a:t>
              </a:r>
              <a:endParaRPr lang="en-US" sz="2040">
                <a:solidFill>
                  <a:srgbClr val="2560E0"/>
                </a:solidFill>
                <a:latin typeface="+mj-lt"/>
                <a:cs typeface="Segoe UI"/>
              </a:endParaRPr>
            </a:p>
          </p:txBody>
        </p:sp>
      </p:grpSp>
      <p:pic>
        <p:nvPicPr>
          <p:cNvPr id="3" name="logo_blaa">
            <a:extLst>
              <a:ext uri="{FF2B5EF4-FFF2-40B4-BE49-F238E27FC236}">
                <a16:creationId xmlns:a16="http://schemas.microsoft.com/office/drawing/2014/main" id="{FABFCA60-7AC3-E42C-3E39-C71908B6487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4746" y="6245941"/>
            <a:ext cx="1792828" cy="396000"/>
          </a:xfrm>
          <a:prstGeom prst="rect">
            <a:avLst/>
          </a:prstGeom>
        </p:spPr>
      </p:pic>
      <p:grpSp>
        <p:nvGrpSpPr>
          <p:cNvPr id="48" name="Gruppe 47">
            <a:extLst>
              <a:ext uri="{FF2B5EF4-FFF2-40B4-BE49-F238E27FC236}">
                <a16:creationId xmlns:a16="http://schemas.microsoft.com/office/drawing/2014/main" id="{FF259142-AC60-6412-B8DE-0FAA4BDA5508}"/>
              </a:ext>
            </a:extLst>
          </p:cNvPr>
          <p:cNvGrpSpPr/>
          <p:nvPr/>
        </p:nvGrpSpPr>
        <p:grpSpPr>
          <a:xfrm>
            <a:off x="1150282" y="765556"/>
            <a:ext cx="1367054" cy="230832"/>
            <a:chOff x="10197568" y="995660"/>
            <a:chExt cx="1367054" cy="230832"/>
          </a:xfrm>
        </p:grpSpPr>
        <p:pic>
          <p:nvPicPr>
            <p:cNvPr id="42" name="Picture 10" descr="A picture containing stop, sign, outdoor, sitting&#10;&#10;Description generated with very high confidence">
              <a:extLst>
                <a:ext uri="{FF2B5EF4-FFF2-40B4-BE49-F238E27FC236}">
                  <a16:creationId xmlns:a16="http://schemas.microsoft.com/office/drawing/2014/main" id="{780C197C-DCCE-5A03-7E5A-6E3C142A07D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197568" y="1016708"/>
              <a:ext cx="192672" cy="192613"/>
            </a:xfrm>
            <a:prstGeom prst="rect">
              <a:avLst/>
            </a:prstGeom>
          </p:spPr>
        </p:pic>
        <p:sp>
          <p:nvSpPr>
            <p:cNvPr id="43" name="TekstSylinder 42">
              <a:extLst>
                <a:ext uri="{FF2B5EF4-FFF2-40B4-BE49-F238E27FC236}">
                  <a16:creationId xmlns:a16="http://schemas.microsoft.com/office/drawing/2014/main" id="{D80EA386-A18C-AB7F-8DA9-7D14D930F691}"/>
                </a:ext>
              </a:extLst>
            </p:cNvPr>
            <p:cNvSpPr txBox="1"/>
            <p:nvPr/>
          </p:nvSpPr>
          <p:spPr>
            <a:xfrm>
              <a:off x="10390240" y="995660"/>
              <a:ext cx="117438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z="900"/>
                <a:t>Tenant </a:t>
              </a:r>
              <a:r>
                <a:rPr lang="nb-NO" sz="900" err="1"/>
                <a:t>repo</a:t>
              </a:r>
              <a:endParaRPr lang="nb-NO" sz="900"/>
            </a:p>
          </p:txBody>
        </p:sp>
      </p:grpSp>
      <p:grpSp>
        <p:nvGrpSpPr>
          <p:cNvPr id="47" name="Gruppe 46">
            <a:extLst>
              <a:ext uri="{FF2B5EF4-FFF2-40B4-BE49-F238E27FC236}">
                <a16:creationId xmlns:a16="http://schemas.microsoft.com/office/drawing/2014/main" id="{6A5198C3-60CE-2425-4974-BD1C45297454}"/>
              </a:ext>
            </a:extLst>
          </p:cNvPr>
          <p:cNvGrpSpPr/>
          <p:nvPr/>
        </p:nvGrpSpPr>
        <p:grpSpPr>
          <a:xfrm>
            <a:off x="1083092" y="1040142"/>
            <a:ext cx="1434244" cy="293979"/>
            <a:chOff x="10130378" y="1270246"/>
            <a:chExt cx="1434244" cy="293979"/>
          </a:xfrm>
        </p:grpSpPr>
        <p:pic>
          <p:nvPicPr>
            <p:cNvPr id="45" name="Bilde 44" descr="Et bilde som inneholder tekst&#10;&#10;Automatisk generert beskrivelse">
              <a:extLst>
                <a:ext uri="{FF2B5EF4-FFF2-40B4-BE49-F238E27FC236}">
                  <a16:creationId xmlns:a16="http://schemas.microsoft.com/office/drawing/2014/main" id="{AB78B871-0073-9FE4-DC67-E6325020A18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0000" b="90000" l="10000" r="90000">
                          <a14:foregroundMark x1="48315" y1="21250" x2="42697" y2="73750"/>
                          <a14:foregroundMark x1="30337" y1="21250" x2="24719" y2="725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30378" y="1270246"/>
              <a:ext cx="327051" cy="293979"/>
            </a:xfrm>
            <a:prstGeom prst="rect">
              <a:avLst/>
            </a:prstGeom>
          </p:spPr>
        </p:pic>
        <p:sp>
          <p:nvSpPr>
            <p:cNvPr id="46" name="TekstSylinder 45">
              <a:extLst>
                <a:ext uri="{FF2B5EF4-FFF2-40B4-BE49-F238E27FC236}">
                  <a16:creationId xmlns:a16="http://schemas.microsoft.com/office/drawing/2014/main" id="{11223D69-5118-F9E1-0D05-ECD9552754BA}"/>
                </a:ext>
              </a:extLst>
            </p:cNvPr>
            <p:cNvSpPr txBox="1"/>
            <p:nvPr/>
          </p:nvSpPr>
          <p:spPr>
            <a:xfrm>
              <a:off x="10390240" y="1301819"/>
              <a:ext cx="117438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z="900"/>
                <a:t>Variable </a:t>
              </a:r>
              <a:r>
                <a:rPr lang="nb-NO" sz="900" err="1"/>
                <a:t>group</a:t>
              </a:r>
              <a:endParaRPr lang="nb-NO" sz="900"/>
            </a:p>
          </p:txBody>
        </p:sp>
      </p:grpSp>
      <p:grpSp>
        <p:nvGrpSpPr>
          <p:cNvPr id="52" name="Gruppe 51">
            <a:extLst>
              <a:ext uri="{FF2B5EF4-FFF2-40B4-BE49-F238E27FC236}">
                <a16:creationId xmlns:a16="http://schemas.microsoft.com/office/drawing/2014/main" id="{BBF0B2D7-375E-3C6C-9ADE-DFBFE07AACFF}"/>
              </a:ext>
            </a:extLst>
          </p:cNvPr>
          <p:cNvGrpSpPr/>
          <p:nvPr/>
        </p:nvGrpSpPr>
        <p:grpSpPr>
          <a:xfrm>
            <a:off x="1150281" y="1359084"/>
            <a:ext cx="1367055" cy="230832"/>
            <a:chOff x="10197567" y="1620938"/>
            <a:chExt cx="1367055" cy="230832"/>
          </a:xfrm>
        </p:grpSpPr>
        <p:pic>
          <p:nvPicPr>
            <p:cNvPr id="50" name="Grafikk 49">
              <a:extLst>
                <a:ext uri="{FF2B5EF4-FFF2-40B4-BE49-F238E27FC236}">
                  <a16:creationId xmlns:a16="http://schemas.microsoft.com/office/drawing/2014/main" id="{7CFCD7D9-9F5A-A4D0-C87D-0BEBB40770F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197567" y="1626180"/>
              <a:ext cx="192673" cy="192673"/>
            </a:xfrm>
            <a:prstGeom prst="rect">
              <a:avLst/>
            </a:prstGeom>
          </p:spPr>
        </p:pic>
        <p:sp>
          <p:nvSpPr>
            <p:cNvPr id="51" name="TekstSylinder 50">
              <a:extLst>
                <a:ext uri="{FF2B5EF4-FFF2-40B4-BE49-F238E27FC236}">
                  <a16:creationId xmlns:a16="http://schemas.microsoft.com/office/drawing/2014/main" id="{71B7C5B9-BD4C-2F30-78DE-66C382FFCF9B}"/>
                </a:ext>
              </a:extLst>
            </p:cNvPr>
            <p:cNvSpPr txBox="1"/>
            <p:nvPr/>
          </p:nvSpPr>
          <p:spPr>
            <a:xfrm>
              <a:off x="10390240" y="1620938"/>
              <a:ext cx="117438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z="900" err="1"/>
                <a:t>Mgmt</a:t>
              </a:r>
              <a:r>
                <a:rPr lang="nb-NO" sz="900"/>
                <a:t> </a:t>
              </a:r>
              <a:r>
                <a:rPr lang="nb-NO" sz="900" err="1"/>
                <a:t>group</a:t>
              </a:r>
              <a:endParaRPr lang="nb-NO" sz="900"/>
            </a:p>
          </p:txBody>
        </p:sp>
      </p:grpSp>
      <p:grpSp>
        <p:nvGrpSpPr>
          <p:cNvPr id="63" name="Gruppe 62">
            <a:extLst>
              <a:ext uri="{FF2B5EF4-FFF2-40B4-BE49-F238E27FC236}">
                <a16:creationId xmlns:a16="http://schemas.microsoft.com/office/drawing/2014/main" id="{DED5F240-A1B1-AAEC-D0C7-E977DE8EAEC0}"/>
              </a:ext>
            </a:extLst>
          </p:cNvPr>
          <p:cNvGrpSpPr/>
          <p:nvPr/>
        </p:nvGrpSpPr>
        <p:grpSpPr>
          <a:xfrm>
            <a:off x="1150282" y="1618340"/>
            <a:ext cx="1367054" cy="230832"/>
            <a:chOff x="10197568" y="1867494"/>
            <a:chExt cx="1367054" cy="230832"/>
          </a:xfrm>
        </p:grpSpPr>
        <p:pic>
          <p:nvPicPr>
            <p:cNvPr id="61" name="Grafikk 60">
              <a:extLst>
                <a:ext uri="{FF2B5EF4-FFF2-40B4-BE49-F238E27FC236}">
                  <a16:creationId xmlns:a16="http://schemas.microsoft.com/office/drawing/2014/main" id="{BC922E53-216D-B455-7656-C0016B0AC2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0197568" y="1905654"/>
              <a:ext cx="192672" cy="192672"/>
            </a:xfrm>
            <a:prstGeom prst="rect">
              <a:avLst/>
            </a:prstGeom>
          </p:spPr>
        </p:pic>
        <p:sp>
          <p:nvSpPr>
            <p:cNvPr id="62" name="TekstSylinder 61">
              <a:extLst>
                <a:ext uri="{FF2B5EF4-FFF2-40B4-BE49-F238E27FC236}">
                  <a16:creationId xmlns:a16="http://schemas.microsoft.com/office/drawing/2014/main" id="{7D51200A-3890-2F63-2CF7-274EC7E6A7EF}"/>
                </a:ext>
              </a:extLst>
            </p:cNvPr>
            <p:cNvSpPr txBox="1"/>
            <p:nvPr/>
          </p:nvSpPr>
          <p:spPr>
            <a:xfrm>
              <a:off x="10390240" y="1867494"/>
              <a:ext cx="117438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z="900"/>
                <a:t>Service Principal</a:t>
              </a:r>
            </a:p>
          </p:txBody>
        </p:sp>
      </p:grpSp>
      <p:grpSp>
        <p:nvGrpSpPr>
          <p:cNvPr id="64" name="Gruppe 63">
            <a:extLst>
              <a:ext uri="{FF2B5EF4-FFF2-40B4-BE49-F238E27FC236}">
                <a16:creationId xmlns:a16="http://schemas.microsoft.com/office/drawing/2014/main" id="{F23B53D3-3BFC-3FEE-7521-3BCF8BC722A3}"/>
              </a:ext>
            </a:extLst>
          </p:cNvPr>
          <p:cNvGrpSpPr/>
          <p:nvPr/>
        </p:nvGrpSpPr>
        <p:grpSpPr>
          <a:xfrm>
            <a:off x="1132050" y="1890642"/>
            <a:ext cx="1730893" cy="230832"/>
            <a:chOff x="977037" y="879102"/>
            <a:chExt cx="1730893" cy="230832"/>
          </a:xfrm>
        </p:grpSpPr>
        <p:pic>
          <p:nvPicPr>
            <p:cNvPr id="65" name="Grafikk 64">
              <a:extLst>
                <a:ext uri="{FF2B5EF4-FFF2-40B4-BE49-F238E27FC236}">
                  <a16:creationId xmlns:a16="http://schemas.microsoft.com/office/drawing/2014/main" id="{AD496DD5-07B5-49CE-9B35-008E7871C0A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977037" y="891002"/>
              <a:ext cx="192673" cy="192673"/>
            </a:xfrm>
            <a:prstGeom prst="rect">
              <a:avLst/>
            </a:prstGeom>
          </p:spPr>
        </p:pic>
        <p:sp>
          <p:nvSpPr>
            <p:cNvPr id="66" name="TekstSylinder 65">
              <a:extLst>
                <a:ext uri="{FF2B5EF4-FFF2-40B4-BE49-F238E27FC236}">
                  <a16:creationId xmlns:a16="http://schemas.microsoft.com/office/drawing/2014/main" id="{34F07582-623D-9C2F-0101-F97C955F81D4}"/>
                </a:ext>
              </a:extLst>
            </p:cNvPr>
            <p:cNvSpPr txBox="1"/>
            <p:nvPr/>
          </p:nvSpPr>
          <p:spPr>
            <a:xfrm>
              <a:off x="1187941" y="879102"/>
              <a:ext cx="1519989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z="900" err="1"/>
                <a:t>Azure</a:t>
              </a:r>
              <a:r>
                <a:rPr lang="nb-NO" sz="900"/>
                <a:t> AD Groups</a:t>
              </a:r>
            </a:p>
          </p:txBody>
        </p:sp>
      </p:grpSp>
      <p:grpSp>
        <p:nvGrpSpPr>
          <p:cNvPr id="67" name="Gruppe 66">
            <a:extLst>
              <a:ext uri="{FF2B5EF4-FFF2-40B4-BE49-F238E27FC236}">
                <a16:creationId xmlns:a16="http://schemas.microsoft.com/office/drawing/2014/main" id="{9F965039-C88B-E904-4BE8-EF554D2F42CE}"/>
              </a:ext>
            </a:extLst>
          </p:cNvPr>
          <p:cNvGrpSpPr/>
          <p:nvPr/>
        </p:nvGrpSpPr>
        <p:grpSpPr>
          <a:xfrm>
            <a:off x="1132050" y="2129374"/>
            <a:ext cx="1712662" cy="220338"/>
            <a:chOff x="994352" y="1429425"/>
            <a:chExt cx="1712662" cy="220338"/>
          </a:xfrm>
        </p:grpSpPr>
        <p:pic>
          <p:nvPicPr>
            <p:cNvPr id="68" name="Grafikk 67">
              <a:extLst>
                <a:ext uri="{FF2B5EF4-FFF2-40B4-BE49-F238E27FC236}">
                  <a16:creationId xmlns:a16="http://schemas.microsoft.com/office/drawing/2014/main" id="{E4CF85DE-0785-5C6B-8248-EB9482844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994352" y="1429425"/>
              <a:ext cx="192674" cy="192674"/>
            </a:xfrm>
            <a:prstGeom prst="rect">
              <a:avLst/>
            </a:prstGeom>
          </p:spPr>
        </p:pic>
        <p:sp>
          <p:nvSpPr>
            <p:cNvPr id="69" name="TekstSylinder 68">
              <a:extLst>
                <a:ext uri="{FF2B5EF4-FFF2-40B4-BE49-F238E27FC236}">
                  <a16:creationId xmlns:a16="http://schemas.microsoft.com/office/drawing/2014/main" id="{FB0FC440-BC0A-8D89-3531-FD992C242447}"/>
                </a:ext>
              </a:extLst>
            </p:cNvPr>
            <p:cNvSpPr txBox="1"/>
            <p:nvPr/>
          </p:nvSpPr>
          <p:spPr>
            <a:xfrm>
              <a:off x="1187025" y="1434319"/>
              <a:ext cx="151998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z="800"/>
                <a:t>PIM Configuration</a:t>
              </a:r>
            </a:p>
          </p:txBody>
        </p:sp>
      </p:grpSp>
      <p:grpSp>
        <p:nvGrpSpPr>
          <p:cNvPr id="12" name="Gruppe 11">
            <a:extLst>
              <a:ext uri="{FF2B5EF4-FFF2-40B4-BE49-F238E27FC236}">
                <a16:creationId xmlns:a16="http://schemas.microsoft.com/office/drawing/2014/main" id="{104A9A89-FDCE-D482-BA1D-EE738369F6FB}"/>
              </a:ext>
            </a:extLst>
          </p:cNvPr>
          <p:cNvGrpSpPr/>
          <p:nvPr/>
        </p:nvGrpSpPr>
        <p:grpSpPr>
          <a:xfrm>
            <a:off x="-11082" y="-15422"/>
            <a:ext cx="2537248" cy="6858000"/>
            <a:chOff x="-11082" y="-15422"/>
            <a:chExt cx="2537248" cy="6858000"/>
          </a:xfrm>
        </p:grpSpPr>
        <p:grpSp>
          <p:nvGrpSpPr>
            <p:cNvPr id="11" name="Gruppe 10">
              <a:extLst>
                <a:ext uri="{FF2B5EF4-FFF2-40B4-BE49-F238E27FC236}">
                  <a16:creationId xmlns:a16="http://schemas.microsoft.com/office/drawing/2014/main" id="{2E5C80D1-B9EC-B702-B9A8-D7AE540F6A2B}"/>
                </a:ext>
              </a:extLst>
            </p:cNvPr>
            <p:cNvGrpSpPr/>
            <p:nvPr/>
          </p:nvGrpSpPr>
          <p:grpSpPr>
            <a:xfrm>
              <a:off x="-11082" y="-15422"/>
              <a:ext cx="2537248" cy="6858000"/>
              <a:chOff x="-11082" y="-15422"/>
              <a:chExt cx="2537248" cy="6858000"/>
            </a:xfrm>
          </p:grpSpPr>
          <p:pic>
            <p:nvPicPr>
              <p:cNvPr id="35" name="Bilde 34">
                <a:extLst>
                  <a:ext uri="{FF2B5EF4-FFF2-40B4-BE49-F238E27FC236}">
                    <a16:creationId xmlns:a16="http://schemas.microsoft.com/office/drawing/2014/main" id="{7C0649AD-AF81-96D7-C58E-F226F6392D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-11082" y="-15422"/>
                <a:ext cx="2537248" cy="6858000"/>
              </a:xfrm>
              <a:prstGeom prst="rect">
                <a:avLst/>
              </a:prstGeom>
            </p:spPr>
          </p:pic>
          <p:sp>
            <p:nvSpPr>
              <p:cNvPr id="6" name="Rektangel 5">
                <a:extLst>
                  <a:ext uri="{FF2B5EF4-FFF2-40B4-BE49-F238E27FC236}">
                    <a16:creationId xmlns:a16="http://schemas.microsoft.com/office/drawing/2014/main" id="{8E4C1EE0-AE19-AACA-5AEC-6274C6C59B60}"/>
                  </a:ext>
                </a:extLst>
              </p:cNvPr>
              <p:cNvSpPr/>
              <p:nvPr/>
            </p:nvSpPr>
            <p:spPr>
              <a:xfrm>
                <a:off x="1265837" y="4278639"/>
                <a:ext cx="446133" cy="103100"/>
              </a:xfrm>
              <a:prstGeom prst="rect">
                <a:avLst/>
              </a:prstGeom>
              <a:solidFill>
                <a:srgbClr val="201F1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b-NO"/>
              </a:p>
            </p:txBody>
          </p:sp>
        </p:grpSp>
        <p:sp>
          <p:nvSpPr>
            <p:cNvPr id="4" name="Rektangel 3">
              <a:extLst>
                <a:ext uri="{FF2B5EF4-FFF2-40B4-BE49-F238E27FC236}">
                  <a16:creationId xmlns:a16="http://schemas.microsoft.com/office/drawing/2014/main" id="{E668E7B0-6DF7-161A-BAE5-EFACA1CD66D9}"/>
                </a:ext>
              </a:extLst>
            </p:cNvPr>
            <p:cNvSpPr/>
            <p:nvPr/>
          </p:nvSpPr>
          <p:spPr>
            <a:xfrm>
              <a:off x="882850" y="4268007"/>
              <a:ext cx="488753" cy="103100"/>
            </a:xfrm>
            <a:prstGeom prst="rect">
              <a:avLst/>
            </a:prstGeom>
            <a:solidFill>
              <a:srgbClr val="201F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</p:spTree>
    <p:extLst>
      <p:ext uri="{BB962C8B-B14F-4D97-AF65-F5344CB8AC3E}">
        <p14:creationId xmlns:p14="http://schemas.microsoft.com/office/powerpoint/2010/main" val="501550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remove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81481E-6 L -0.01497 0.4388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55" y="219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6"/>
                                            </p:cond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3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3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3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3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-2.59259E-6 L -0.05742 0.33079 " pathEditMode="relative" rAng="0" ptsTypes="AA">
                                      <p:cBhvr>
                                        <p:cTn id="36" dur="3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78" y="165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3.33333E-6 L 0.00247 -0.08287 " pathEditMode="relative" rAng="0" ptsTypes="AA">
                                      <p:cBhvr>
                                        <p:cTn id="40" dur="3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7" y="-4144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39"/>
                                            </p:cond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4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3.7037E-6 L 0.00508 -0.12477 " pathEditMode="relative" rAng="0" ptsTypes="AA">
                                      <p:cBhvr>
                                        <p:cTn id="42" dur="3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7" y="-6250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41"/>
                                            </p:cond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4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2.22222E-6 L 0.00508 -0.1581 " pathEditMode="relative" rAng="0" ptsTypes="AA">
                                      <p:cBhvr>
                                        <p:cTn id="44" dur="3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7" y="-7917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43"/>
                                            </p:cond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4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1.11111E-6 L 0.00287 -0.20231 " pathEditMode="relative" rAng="0" ptsTypes="AA">
                                      <p:cBhvr>
                                        <p:cTn id="46" dur="3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3" y="-10116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45"/>
                                            </p:cond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4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1.11111E-6 L 0.00208 -0.23634 " pathEditMode="relative" rAng="0" ptsTypes="AA">
                                      <p:cBhvr>
                                        <p:cTn id="48" dur="3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" y="-11829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47"/>
                                            </p:cond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000"/>
                            </p:stCondLst>
                            <p:childTnLst>
                              <p:par>
                                <p:cTn id="50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81481E-6 L 0.46953 0.34561 " pathEditMode="relative" rAng="0" ptsTypes="AA">
                                      <p:cBhvr>
                                        <p:cTn id="51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477" y="17269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50"/>
                                            </p:cond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0"/>
                            </p:stCondLst>
                            <p:childTnLst>
                              <p:par>
                                <p:cTn id="5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2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2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2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Bilde 11">
            <a:extLst>
              <a:ext uri="{FF2B5EF4-FFF2-40B4-BE49-F238E27FC236}">
                <a16:creationId xmlns:a16="http://schemas.microsoft.com/office/drawing/2014/main" id="{29B2ED73-D340-9A5F-C03A-51A93938A8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tel 1">
            <a:extLst>
              <a:ext uri="{FF2B5EF4-FFF2-40B4-BE49-F238E27FC236}">
                <a16:creationId xmlns:a16="http://schemas.microsoft.com/office/drawing/2014/main" id="{493A3D52-A9BB-4AE6-E55D-5E49F453CF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2237" y="70187"/>
            <a:ext cx="4847486" cy="662782"/>
          </a:xfrm>
        </p:spPr>
        <p:txBody>
          <a:bodyPr>
            <a:normAutofit/>
          </a:bodyPr>
          <a:lstStyle/>
          <a:p>
            <a:r>
              <a:rPr lang="nb-NO" sz="3200" err="1"/>
              <a:t>Multi-tenant</a:t>
            </a:r>
            <a:r>
              <a:rPr lang="nb-NO" sz="3200"/>
              <a:t> </a:t>
            </a:r>
            <a:r>
              <a:rPr lang="nb-NO" sz="3200" err="1"/>
              <a:t>deployment</a:t>
            </a:r>
            <a:r>
              <a:rPr lang="nb-NO" sz="3200"/>
              <a:t> </a:t>
            </a:r>
          </a:p>
        </p:txBody>
      </p:sp>
      <p:grpSp>
        <p:nvGrpSpPr>
          <p:cNvPr id="5" name="Group 7">
            <a:extLst>
              <a:ext uri="{FF2B5EF4-FFF2-40B4-BE49-F238E27FC236}">
                <a16:creationId xmlns:a16="http://schemas.microsoft.com/office/drawing/2014/main" id="{2D9DD9CD-006A-EB48-AE14-8CE50466AFFD}"/>
              </a:ext>
            </a:extLst>
          </p:cNvPr>
          <p:cNvGrpSpPr/>
          <p:nvPr/>
        </p:nvGrpSpPr>
        <p:grpSpPr>
          <a:xfrm>
            <a:off x="139086" y="210574"/>
            <a:ext cx="2120830" cy="474563"/>
            <a:chOff x="1932397" y="2808811"/>
            <a:chExt cx="2079434" cy="465301"/>
          </a:xfrm>
        </p:grpSpPr>
        <p:pic>
          <p:nvPicPr>
            <p:cNvPr id="6" name="Picture 10" descr="A picture containing stop, sign, outdoor, sitting&#10;&#10;Description generated with very high confidence">
              <a:extLst>
                <a:ext uri="{FF2B5EF4-FFF2-40B4-BE49-F238E27FC236}">
                  <a16:creationId xmlns:a16="http://schemas.microsoft.com/office/drawing/2014/main" id="{299A3A88-62BD-3339-670A-C82B81E12C1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32397" y="2897342"/>
              <a:ext cx="288329" cy="288241"/>
            </a:xfrm>
            <a:prstGeom prst="rect">
              <a:avLst/>
            </a:prstGeom>
          </p:spPr>
        </p:pic>
        <p:sp>
          <p:nvSpPr>
            <p:cNvPr id="7" name="TextBox 9">
              <a:extLst>
                <a:ext uri="{FF2B5EF4-FFF2-40B4-BE49-F238E27FC236}">
                  <a16:creationId xmlns:a16="http://schemas.microsoft.com/office/drawing/2014/main" id="{501D3F9C-62D6-B218-76BD-CF18BC4A45D8}"/>
                </a:ext>
              </a:extLst>
            </p:cNvPr>
            <p:cNvSpPr txBox="1"/>
            <p:nvPr/>
          </p:nvSpPr>
          <p:spPr>
            <a:xfrm>
              <a:off x="2332125" y="2808811"/>
              <a:ext cx="1679706" cy="46530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0" tIns="149217" rIns="0" bIns="14921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1400" err="1">
                  <a:solidFill>
                    <a:srgbClr val="D83B01"/>
                  </a:solidFill>
                  <a:latin typeface="+mj-lt"/>
                </a:rPr>
                <a:t>Yaml</a:t>
              </a:r>
              <a:r>
                <a:rPr lang="en-US" sz="1400">
                  <a:solidFill>
                    <a:srgbClr val="D83B01"/>
                  </a:solidFill>
                  <a:latin typeface="+mj-lt"/>
                </a:rPr>
                <a:t>-templates</a:t>
              </a:r>
              <a:endParaRPr lang="en-US" sz="1100">
                <a:solidFill>
                  <a:srgbClr val="D83B01"/>
                </a:solidFill>
                <a:latin typeface="+mj-lt"/>
                <a:cs typeface="Segoe UI"/>
              </a:endParaRPr>
            </a:p>
          </p:txBody>
        </p:sp>
      </p:grpSp>
      <p:grpSp>
        <p:nvGrpSpPr>
          <p:cNvPr id="11" name="Gruppe 10">
            <a:extLst>
              <a:ext uri="{FF2B5EF4-FFF2-40B4-BE49-F238E27FC236}">
                <a16:creationId xmlns:a16="http://schemas.microsoft.com/office/drawing/2014/main" id="{D15228D9-0AA9-0385-B33D-3469FC172DCD}"/>
              </a:ext>
            </a:extLst>
          </p:cNvPr>
          <p:cNvGrpSpPr/>
          <p:nvPr/>
        </p:nvGrpSpPr>
        <p:grpSpPr>
          <a:xfrm>
            <a:off x="222957" y="613897"/>
            <a:ext cx="2162155" cy="409512"/>
            <a:chOff x="222957" y="613897"/>
            <a:chExt cx="2162155" cy="409512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80176BA2-3DFA-3153-CF28-4596EEE611C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222957" y="613897"/>
              <a:ext cx="409512" cy="4095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kstSylinder 9">
              <a:extLst>
                <a:ext uri="{FF2B5EF4-FFF2-40B4-BE49-F238E27FC236}">
                  <a16:creationId xmlns:a16="http://schemas.microsoft.com/office/drawing/2014/main" id="{4B3BA781-99B8-D38F-E260-A18A5A8FD661}"/>
                </a:ext>
              </a:extLst>
            </p:cNvPr>
            <p:cNvSpPr txBox="1"/>
            <p:nvPr/>
          </p:nvSpPr>
          <p:spPr>
            <a:xfrm>
              <a:off x="546771" y="702373"/>
              <a:ext cx="183834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z="1000"/>
                <a:t>prod-stage-</a:t>
              </a:r>
              <a:r>
                <a:rPr lang="nb-NO" sz="1000" err="1"/>
                <a:t>tenants.yaml</a:t>
              </a:r>
              <a:endParaRPr lang="nb-NO" sz="1000"/>
            </a:p>
          </p:txBody>
        </p:sp>
      </p:grpSp>
      <p:sp>
        <p:nvSpPr>
          <p:cNvPr id="8" name="TekstSylinder 7">
            <a:extLst>
              <a:ext uri="{FF2B5EF4-FFF2-40B4-BE49-F238E27FC236}">
                <a16:creationId xmlns:a16="http://schemas.microsoft.com/office/drawing/2014/main" id="{FA130463-8E29-D662-795F-3EBA0ADCCE36}"/>
              </a:ext>
            </a:extLst>
          </p:cNvPr>
          <p:cNvSpPr txBox="1"/>
          <p:nvPr/>
        </p:nvSpPr>
        <p:spPr>
          <a:xfrm>
            <a:off x="2088587" y="1659285"/>
            <a:ext cx="3693622" cy="410881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r>
              <a:rPr lang="nb-NO" sz="900">
                <a:solidFill>
                  <a:srgbClr val="3DC9B0"/>
                </a:solidFill>
                <a:latin typeface="Consolas" panose="020B0609020204030204" pitchFamily="49" charset="0"/>
              </a:rPr>
              <a:t>parameters</a:t>
            </a:r>
            <a:r>
              <a:rPr lang="nb-NO" sz="900">
                <a:solidFill>
                  <a:srgbClr val="FFFFFF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nb-NO" sz="900">
                <a:solidFill>
                  <a:srgbClr val="FFFFFF"/>
                </a:solidFill>
                <a:latin typeface="Consolas" panose="020B0609020204030204" pitchFamily="49" charset="0"/>
              </a:rPr>
              <a:t>  - </a:t>
            </a:r>
            <a:r>
              <a:rPr lang="nb-NO" sz="900" err="1">
                <a:solidFill>
                  <a:srgbClr val="3DC9B0"/>
                </a:solidFill>
                <a:latin typeface="Consolas" panose="020B0609020204030204" pitchFamily="49" charset="0"/>
              </a:rPr>
              <a:t>name</a:t>
            </a:r>
            <a:r>
              <a:rPr lang="nb-NO" sz="900">
                <a:solidFill>
                  <a:srgbClr val="FFFFFF"/>
                </a:solidFill>
                <a:latin typeface="Consolas" panose="020B0609020204030204" pitchFamily="49" charset="0"/>
              </a:rPr>
              <a:t>: </a:t>
            </a:r>
            <a:r>
              <a:rPr lang="nb-NO" sz="900" err="1">
                <a:solidFill>
                  <a:srgbClr val="CE9178"/>
                </a:solidFill>
                <a:latin typeface="Consolas" panose="020B0609020204030204" pitchFamily="49" charset="0"/>
              </a:rPr>
              <a:t>artifactName</a:t>
            </a:r>
            <a:endParaRPr lang="nb-NO" sz="90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br>
              <a:rPr lang="nb-NO" sz="900">
                <a:solidFill>
                  <a:srgbClr val="FFFFFF"/>
                </a:solidFill>
                <a:latin typeface="Consolas" panose="020B0609020204030204" pitchFamily="49" charset="0"/>
              </a:rPr>
            </a:br>
            <a:r>
              <a:rPr lang="nb-NO" sz="900">
                <a:solidFill>
                  <a:srgbClr val="3DC9B0"/>
                </a:solidFill>
                <a:latin typeface="Consolas" panose="020B0609020204030204" pitchFamily="49" charset="0"/>
              </a:rPr>
              <a:t>stages</a:t>
            </a:r>
            <a:r>
              <a:rPr lang="nb-NO" sz="900">
                <a:solidFill>
                  <a:srgbClr val="FFFFFF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nb-NO" sz="900">
                <a:solidFill>
                  <a:srgbClr val="FFFFFF"/>
                </a:solidFill>
                <a:latin typeface="Consolas" panose="020B0609020204030204" pitchFamily="49" charset="0"/>
              </a:rPr>
              <a:t>  </a:t>
            </a:r>
            <a:r>
              <a:rPr lang="nb-NO" sz="900">
                <a:solidFill>
                  <a:srgbClr val="13A10E"/>
                </a:solidFill>
                <a:latin typeface="Consolas" panose="020B0609020204030204" pitchFamily="49" charset="0"/>
              </a:rPr>
              <a:t># HUB </a:t>
            </a:r>
            <a:r>
              <a:rPr lang="nb-NO" sz="900" err="1">
                <a:solidFill>
                  <a:srgbClr val="13A10E"/>
                </a:solidFill>
                <a:latin typeface="Consolas" panose="020B0609020204030204" pitchFamily="49" charset="0"/>
              </a:rPr>
              <a:t>tenants</a:t>
            </a:r>
            <a:endParaRPr lang="nb-NO" sz="90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nb-NO" sz="900">
                <a:solidFill>
                  <a:srgbClr val="FFFFFF"/>
                </a:solidFill>
                <a:latin typeface="Consolas" panose="020B0609020204030204" pitchFamily="49" charset="0"/>
              </a:rPr>
              <a:t>  - </a:t>
            </a:r>
            <a:r>
              <a:rPr lang="nb-NO" sz="900">
                <a:solidFill>
                  <a:srgbClr val="3DC9B0"/>
                </a:solidFill>
                <a:latin typeface="Consolas" panose="020B0609020204030204" pitchFamily="49" charset="0"/>
              </a:rPr>
              <a:t>stage</a:t>
            </a:r>
            <a:r>
              <a:rPr lang="nb-NO" sz="900">
                <a:solidFill>
                  <a:srgbClr val="FFFFFF"/>
                </a:solidFill>
                <a:latin typeface="Consolas" panose="020B0609020204030204" pitchFamily="49" charset="0"/>
              </a:rPr>
              <a:t>: </a:t>
            </a:r>
            <a:r>
              <a:rPr lang="nb-NO" sz="900">
                <a:solidFill>
                  <a:srgbClr val="CE9178"/>
                </a:solidFill>
                <a:latin typeface="Consolas" panose="020B0609020204030204" pitchFamily="49" charset="0"/>
              </a:rPr>
              <a:t>sparebank1</a:t>
            </a:r>
            <a:endParaRPr lang="nb-NO" sz="90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nb-NO" sz="900">
                <a:solidFill>
                  <a:srgbClr val="FFFFFF"/>
                </a:solidFill>
                <a:latin typeface="Consolas" panose="020B0609020204030204" pitchFamily="49" charset="0"/>
              </a:rPr>
              <a:t>    </a:t>
            </a:r>
            <a:r>
              <a:rPr lang="nb-NO" sz="900" err="1">
                <a:solidFill>
                  <a:srgbClr val="3DC9B0"/>
                </a:solidFill>
                <a:latin typeface="Consolas" panose="020B0609020204030204" pitchFamily="49" charset="0"/>
              </a:rPr>
              <a:t>dependsOn</a:t>
            </a:r>
            <a:r>
              <a:rPr lang="nb-NO" sz="900">
                <a:solidFill>
                  <a:srgbClr val="FFFFFF"/>
                </a:solidFill>
                <a:latin typeface="Consolas" panose="020B0609020204030204" pitchFamily="49" charset="0"/>
              </a:rPr>
              <a:t>: </a:t>
            </a:r>
            <a:r>
              <a:rPr lang="nb-NO" sz="900" err="1">
                <a:solidFill>
                  <a:srgbClr val="CE9178"/>
                </a:solidFill>
                <a:latin typeface="Consolas" panose="020B0609020204030204" pitchFamily="49" charset="0"/>
              </a:rPr>
              <a:t>build</a:t>
            </a:r>
            <a:endParaRPr lang="nb-NO" sz="90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nb-NO" sz="900">
                <a:solidFill>
                  <a:srgbClr val="FFFFFF"/>
                </a:solidFill>
                <a:latin typeface="Consolas" panose="020B0609020204030204" pitchFamily="49" charset="0"/>
              </a:rPr>
              <a:t>    </a:t>
            </a:r>
            <a:r>
              <a:rPr lang="nb-NO" sz="900" err="1">
                <a:solidFill>
                  <a:srgbClr val="3DC9B0"/>
                </a:solidFill>
                <a:latin typeface="Consolas" panose="020B0609020204030204" pitchFamily="49" charset="0"/>
              </a:rPr>
              <a:t>displayName</a:t>
            </a:r>
            <a:r>
              <a:rPr lang="nb-NO" sz="900">
                <a:solidFill>
                  <a:srgbClr val="FFFFFF"/>
                </a:solidFill>
                <a:latin typeface="Consolas" panose="020B0609020204030204" pitchFamily="49" charset="0"/>
              </a:rPr>
              <a:t>: </a:t>
            </a:r>
            <a:r>
              <a:rPr lang="nb-NO" sz="900">
                <a:solidFill>
                  <a:srgbClr val="CE9178"/>
                </a:solidFill>
                <a:latin typeface="Consolas" panose="020B0609020204030204" pitchFamily="49" charset="0"/>
              </a:rPr>
              <a:t>sparebank1</a:t>
            </a:r>
            <a:endParaRPr lang="nb-NO" sz="90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nb-NO" sz="900">
                <a:solidFill>
                  <a:srgbClr val="FFFFFF"/>
                </a:solidFill>
                <a:latin typeface="Consolas" panose="020B0609020204030204" pitchFamily="49" charset="0"/>
              </a:rPr>
              <a:t>    </a:t>
            </a:r>
            <a:r>
              <a:rPr lang="nb-NO" sz="900" err="1">
                <a:solidFill>
                  <a:srgbClr val="3DC9B0"/>
                </a:solidFill>
                <a:latin typeface="Consolas" panose="020B0609020204030204" pitchFamily="49" charset="0"/>
              </a:rPr>
              <a:t>jobs</a:t>
            </a:r>
            <a:r>
              <a:rPr lang="nb-NO" sz="900">
                <a:solidFill>
                  <a:srgbClr val="FFFFFF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nb-NO" sz="900">
                <a:solidFill>
                  <a:srgbClr val="FFFFFF"/>
                </a:solidFill>
                <a:latin typeface="Consolas" panose="020B0609020204030204" pitchFamily="49" charset="0"/>
              </a:rPr>
              <a:t>      - </a:t>
            </a:r>
            <a:r>
              <a:rPr lang="nb-NO" sz="900" err="1">
                <a:solidFill>
                  <a:srgbClr val="3DC9B0"/>
                </a:solidFill>
                <a:latin typeface="Consolas" panose="020B0609020204030204" pitchFamily="49" charset="0"/>
              </a:rPr>
              <a:t>template</a:t>
            </a:r>
            <a:r>
              <a:rPr lang="nb-NO" sz="900">
                <a:solidFill>
                  <a:srgbClr val="FFFFFF"/>
                </a:solidFill>
                <a:latin typeface="Consolas" panose="020B0609020204030204" pitchFamily="49" charset="0"/>
              </a:rPr>
              <a:t>: </a:t>
            </a:r>
            <a:r>
              <a:rPr lang="nb-NO" sz="900" err="1">
                <a:solidFill>
                  <a:srgbClr val="CE9178"/>
                </a:solidFill>
                <a:latin typeface="Consolas" panose="020B0609020204030204" pitchFamily="49" charset="0"/>
              </a:rPr>
              <a:t>job.yaml@yaml-templates</a:t>
            </a:r>
            <a:endParaRPr lang="nb-NO" sz="90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nb-NO" sz="900">
                <a:solidFill>
                  <a:srgbClr val="FFFFFF"/>
                </a:solidFill>
                <a:latin typeface="Consolas" panose="020B0609020204030204" pitchFamily="49" charset="0"/>
              </a:rPr>
              <a:t>        </a:t>
            </a:r>
            <a:r>
              <a:rPr lang="nb-NO" sz="900">
                <a:solidFill>
                  <a:srgbClr val="3DC9B0"/>
                </a:solidFill>
                <a:latin typeface="Consolas" panose="020B0609020204030204" pitchFamily="49" charset="0"/>
              </a:rPr>
              <a:t>parameters</a:t>
            </a:r>
            <a:r>
              <a:rPr lang="nb-NO" sz="900">
                <a:solidFill>
                  <a:srgbClr val="FFFFFF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nb-NO" sz="900">
                <a:solidFill>
                  <a:srgbClr val="FFFFFF"/>
                </a:solidFill>
                <a:latin typeface="Consolas" panose="020B0609020204030204" pitchFamily="49" charset="0"/>
              </a:rPr>
              <a:t>          </a:t>
            </a:r>
            <a:r>
              <a:rPr lang="nb-NO" sz="900" err="1">
                <a:solidFill>
                  <a:srgbClr val="3DC9B0"/>
                </a:solidFill>
                <a:latin typeface="Consolas" panose="020B0609020204030204" pitchFamily="49" charset="0"/>
              </a:rPr>
              <a:t>primaryDomain</a:t>
            </a:r>
            <a:r>
              <a:rPr lang="nb-NO" sz="900">
                <a:solidFill>
                  <a:srgbClr val="FFFFFF"/>
                </a:solidFill>
                <a:latin typeface="Consolas" panose="020B0609020204030204" pitchFamily="49" charset="0"/>
              </a:rPr>
              <a:t>: </a:t>
            </a:r>
            <a:r>
              <a:rPr lang="nb-NO" sz="900">
                <a:solidFill>
                  <a:srgbClr val="CE9178"/>
                </a:solidFill>
                <a:latin typeface="Consolas" panose="020B0609020204030204" pitchFamily="49" charset="0"/>
              </a:rPr>
              <a:t>sparebank1</a:t>
            </a:r>
            <a:endParaRPr lang="nb-NO" sz="90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nb-NO" sz="900">
                <a:solidFill>
                  <a:srgbClr val="FFFFFF"/>
                </a:solidFill>
                <a:latin typeface="Consolas" panose="020B0609020204030204" pitchFamily="49" charset="0"/>
              </a:rPr>
              <a:t>          </a:t>
            </a:r>
            <a:r>
              <a:rPr lang="nb-NO" sz="900" err="1">
                <a:solidFill>
                  <a:srgbClr val="3DC9B0"/>
                </a:solidFill>
                <a:latin typeface="Consolas" panose="020B0609020204030204" pitchFamily="49" charset="0"/>
              </a:rPr>
              <a:t>hubTenantPrimaryDomain</a:t>
            </a:r>
            <a:r>
              <a:rPr lang="nb-NO" sz="900">
                <a:solidFill>
                  <a:srgbClr val="FFFFFF"/>
                </a:solidFill>
                <a:latin typeface="Consolas" panose="020B0609020204030204" pitchFamily="49" charset="0"/>
              </a:rPr>
              <a:t>: </a:t>
            </a:r>
            <a:r>
              <a:rPr lang="nb-NO" sz="900">
                <a:solidFill>
                  <a:srgbClr val="CE9178"/>
                </a:solidFill>
                <a:latin typeface="Consolas" panose="020B0609020204030204" pitchFamily="49" charset="0"/>
              </a:rPr>
              <a:t>sparebank1</a:t>
            </a:r>
            <a:endParaRPr lang="nb-NO" sz="90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nb-NO" sz="900">
                <a:solidFill>
                  <a:srgbClr val="FFFFFF"/>
                </a:solidFill>
                <a:latin typeface="Consolas" panose="020B0609020204030204" pitchFamily="49" charset="0"/>
              </a:rPr>
              <a:t>          </a:t>
            </a:r>
            <a:r>
              <a:rPr lang="nb-NO" sz="900" err="1">
                <a:solidFill>
                  <a:srgbClr val="3DC9B0"/>
                </a:solidFill>
                <a:latin typeface="Consolas" panose="020B0609020204030204" pitchFamily="49" charset="0"/>
              </a:rPr>
              <a:t>artifactName</a:t>
            </a:r>
            <a:r>
              <a:rPr lang="nb-NO" sz="900">
                <a:solidFill>
                  <a:srgbClr val="FFFFFF"/>
                </a:solidFill>
                <a:latin typeface="Consolas" panose="020B0609020204030204" pitchFamily="49" charset="0"/>
              </a:rPr>
              <a:t>: </a:t>
            </a:r>
            <a:r>
              <a:rPr lang="nb-NO" sz="900">
                <a:solidFill>
                  <a:srgbClr val="CE9178"/>
                </a:solidFill>
                <a:latin typeface="Consolas" panose="020B0609020204030204" pitchFamily="49" charset="0"/>
              </a:rPr>
              <a:t>${{ </a:t>
            </a:r>
            <a:r>
              <a:rPr lang="nb-NO" sz="900" err="1">
                <a:solidFill>
                  <a:srgbClr val="CE9178"/>
                </a:solidFill>
                <a:latin typeface="Consolas" panose="020B0609020204030204" pitchFamily="49" charset="0"/>
              </a:rPr>
              <a:t>parameters.artifactName</a:t>
            </a:r>
            <a:r>
              <a:rPr lang="nb-NO" sz="900">
                <a:solidFill>
                  <a:srgbClr val="CE9178"/>
                </a:solidFill>
                <a:latin typeface="Consolas" panose="020B0609020204030204" pitchFamily="49" charset="0"/>
              </a:rPr>
              <a:t> }}</a:t>
            </a:r>
          </a:p>
          <a:p>
            <a:endParaRPr lang="nb-NO" sz="90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endParaRPr lang="nb-NO" sz="90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endParaRPr lang="nb-NO" sz="90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endParaRPr lang="nb-NO" sz="90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endParaRPr lang="nb-NO" sz="90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endParaRPr lang="nb-NO" sz="90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endParaRPr lang="nb-NO" sz="90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endParaRPr lang="nb-NO" sz="90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endParaRPr lang="nb-NO" sz="90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endParaRPr lang="nb-NO" sz="90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endParaRPr lang="nb-NO" sz="90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endParaRPr lang="nb-NO" sz="90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br>
              <a:rPr lang="nb-NO" sz="900">
                <a:solidFill>
                  <a:srgbClr val="FFFFFF"/>
                </a:solidFill>
                <a:latin typeface="Consolas" panose="020B0609020204030204" pitchFamily="49" charset="0"/>
              </a:rPr>
            </a:br>
            <a:endParaRPr lang="nb-NO" sz="900">
              <a:solidFill>
                <a:srgbClr val="FFFFFF"/>
              </a:solidFill>
              <a:latin typeface="Consolas" panose="020B0609020204030204" pitchFamily="49" charset="0"/>
            </a:endParaRPr>
          </a:p>
        </p:txBody>
      </p:sp>
      <p:pic>
        <p:nvPicPr>
          <p:cNvPr id="2" name="logo_blaa">
            <a:extLst>
              <a:ext uri="{FF2B5EF4-FFF2-40B4-BE49-F238E27FC236}">
                <a16:creationId xmlns:a16="http://schemas.microsoft.com/office/drawing/2014/main" id="{EFBA4FB8-9DF7-AEC8-2A82-2AEC05A068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4746" y="6245941"/>
            <a:ext cx="1792828" cy="396000"/>
          </a:xfrm>
          <a:prstGeom prst="rect">
            <a:avLst/>
          </a:prstGeom>
        </p:spPr>
      </p:pic>
      <p:pic>
        <p:nvPicPr>
          <p:cNvPr id="20" name="Bilde 19">
            <a:extLst>
              <a:ext uri="{FF2B5EF4-FFF2-40B4-BE49-F238E27FC236}">
                <a16:creationId xmlns:a16="http://schemas.microsoft.com/office/drawing/2014/main" id="{9E5A19D7-3B8D-9C4B-C1EA-1B54657590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92630" y="1659283"/>
            <a:ext cx="4179659" cy="4108817"/>
          </a:xfrm>
          <a:prstGeom prst="rect">
            <a:avLst/>
          </a:prstGeom>
        </p:spPr>
      </p:pic>
      <p:pic>
        <p:nvPicPr>
          <p:cNvPr id="28" name="Bilde 27">
            <a:extLst>
              <a:ext uri="{FF2B5EF4-FFF2-40B4-BE49-F238E27FC236}">
                <a16:creationId xmlns:a16="http://schemas.microsoft.com/office/drawing/2014/main" id="{3296E2AC-038F-9177-37E0-8806708A602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88585" y="3740350"/>
            <a:ext cx="3693623" cy="1907538"/>
          </a:xfrm>
          <a:prstGeom prst="rect">
            <a:avLst/>
          </a:prstGeom>
        </p:spPr>
      </p:pic>
      <p:grpSp>
        <p:nvGrpSpPr>
          <p:cNvPr id="55" name="Gruppe 54">
            <a:extLst>
              <a:ext uri="{FF2B5EF4-FFF2-40B4-BE49-F238E27FC236}">
                <a16:creationId xmlns:a16="http://schemas.microsoft.com/office/drawing/2014/main" id="{7CC22504-CFD4-D88C-897D-A0951490DDFB}"/>
              </a:ext>
            </a:extLst>
          </p:cNvPr>
          <p:cNvGrpSpPr/>
          <p:nvPr/>
        </p:nvGrpSpPr>
        <p:grpSpPr>
          <a:xfrm>
            <a:off x="10184746" y="1659283"/>
            <a:ext cx="1901045" cy="2806771"/>
            <a:chOff x="10184746" y="1659283"/>
            <a:chExt cx="1901045" cy="2806771"/>
          </a:xfrm>
        </p:grpSpPr>
        <p:sp>
          <p:nvSpPr>
            <p:cNvPr id="52" name="Rektangel: avrundede hjørner 51">
              <a:extLst>
                <a:ext uri="{FF2B5EF4-FFF2-40B4-BE49-F238E27FC236}">
                  <a16:creationId xmlns:a16="http://schemas.microsoft.com/office/drawing/2014/main" id="{5175F542-ED03-AE4E-8B4A-8139B359ACCF}"/>
                </a:ext>
              </a:extLst>
            </p:cNvPr>
            <p:cNvSpPr/>
            <p:nvPr/>
          </p:nvSpPr>
          <p:spPr>
            <a:xfrm>
              <a:off x="10184746" y="1659283"/>
              <a:ext cx="1901045" cy="2806771"/>
            </a:xfrm>
            <a:prstGeom prst="roundRect">
              <a:avLst>
                <a:gd name="adj" fmla="val 9340"/>
              </a:avLst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grpSp>
          <p:nvGrpSpPr>
            <p:cNvPr id="29" name="Group 10">
              <a:extLst>
                <a:ext uri="{FF2B5EF4-FFF2-40B4-BE49-F238E27FC236}">
                  <a16:creationId xmlns:a16="http://schemas.microsoft.com/office/drawing/2014/main" id="{323C1DA6-319D-1B87-12E5-89598501DCD4}"/>
                </a:ext>
              </a:extLst>
            </p:cNvPr>
            <p:cNvGrpSpPr/>
            <p:nvPr/>
          </p:nvGrpSpPr>
          <p:grpSpPr>
            <a:xfrm>
              <a:off x="10377222" y="1757877"/>
              <a:ext cx="1438190" cy="391732"/>
              <a:chOff x="1932397" y="3761769"/>
              <a:chExt cx="1410118" cy="384086"/>
            </a:xfrm>
          </p:grpSpPr>
          <p:pic>
            <p:nvPicPr>
              <p:cNvPr id="30" name="Picture 4" descr="A picture containing object&#10;&#10;Description generated with very high confidence">
                <a:extLst>
                  <a:ext uri="{FF2B5EF4-FFF2-40B4-BE49-F238E27FC236}">
                    <a16:creationId xmlns:a16="http://schemas.microsoft.com/office/drawing/2014/main" id="{96E096BC-1941-8647-53E9-84F6F23EDB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932397" y="3790490"/>
                <a:ext cx="298083" cy="303822"/>
              </a:xfrm>
              <a:prstGeom prst="rect">
                <a:avLst/>
              </a:prstGeom>
            </p:spPr>
          </p:pic>
          <p:sp>
            <p:nvSpPr>
              <p:cNvPr id="31" name="TextBox 12">
                <a:extLst>
                  <a:ext uri="{FF2B5EF4-FFF2-40B4-BE49-F238E27FC236}">
                    <a16:creationId xmlns:a16="http://schemas.microsoft.com/office/drawing/2014/main" id="{89B27F60-91F9-6966-5222-95A1E0525E90}"/>
                  </a:ext>
                </a:extLst>
              </p:cNvPr>
              <p:cNvSpPr txBox="1"/>
              <p:nvPr/>
            </p:nvSpPr>
            <p:spPr>
              <a:xfrm>
                <a:off x="2300683" y="3761769"/>
                <a:ext cx="1041832" cy="384086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0" tIns="149217" rIns="0" bIns="14921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r>
                  <a:rPr lang="en-US" sz="1100">
                    <a:solidFill>
                      <a:srgbClr val="2560E0"/>
                    </a:solidFill>
                    <a:latin typeface="+mj-lt"/>
                  </a:rPr>
                  <a:t>core-00-root</a:t>
                </a:r>
                <a:endParaRPr lang="en-US" sz="1050">
                  <a:solidFill>
                    <a:srgbClr val="2560E0"/>
                  </a:solidFill>
                  <a:latin typeface="+mj-lt"/>
                  <a:cs typeface="Segoe UI"/>
                </a:endParaRPr>
              </a:p>
            </p:txBody>
          </p:sp>
        </p:grpSp>
        <p:grpSp>
          <p:nvGrpSpPr>
            <p:cNvPr id="32" name="Group 10">
              <a:extLst>
                <a:ext uri="{FF2B5EF4-FFF2-40B4-BE49-F238E27FC236}">
                  <a16:creationId xmlns:a16="http://schemas.microsoft.com/office/drawing/2014/main" id="{E3318250-1D5E-9ED1-6BA7-A20D865A71D7}"/>
                </a:ext>
              </a:extLst>
            </p:cNvPr>
            <p:cNvGrpSpPr/>
            <p:nvPr/>
          </p:nvGrpSpPr>
          <p:grpSpPr>
            <a:xfrm>
              <a:off x="10377224" y="2095264"/>
              <a:ext cx="1702319" cy="361718"/>
              <a:chOff x="1932397" y="3844813"/>
              <a:chExt cx="1669090" cy="354657"/>
            </a:xfrm>
          </p:grpSpPr>
          <p:pic>
            <p:nvPicPr>
              <p:cNvPr id="33" name="Picture 4" descr="A picture containing object&#10;&#10;Description generated with very high confidence">
                <a:extLst>
                  <a:ext uri="{FF2B5EF4-FFF2-40B4-BE49-F238E27FC236}">
                    <a16:creationId xmlns:a16="http://schemas.microsoft.com/office/drawing/2014/main" id="{AFE2074D-5DB6-58AA-97BE-FD563C42AF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932397" y="3895651"/>
                <a:ext cx="298081" cy="303819"/>
              </a:xfrm>
              <a:prstGeom prst="rect">
                <a:avLst/>
              </a:prstGeom>
            </p:spPr>
          </p:pic>
          <p:sp>
            <p:nvSpPr>
              <p:cNvPr id="34" name="TextBox 12">
                <a:extLst>
                  <a:ext uri="{FF2B5EF4-FFF2-40B4-BE49-F238E27FC236}">
                    <a16:creationId xmlns:a16="http://schemas.microsoft.com/office/drawing/2014/main" id="{5469256F-0B54-074F-8D7F-EA7875097E28}"/>
                  </a:ext>
                </a:extLst>
              </p:cNvPr>
              <p:cNvSpPr txBox="1"/>
              <p:nvPr/>
            </p:nvSpPr>
            <p:spPr>
              <a:xfrm>
                <a:off x="2306807" y="3844813"/>
                <a:ext cx="1294680" cy="252002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0" tIns="149217" rIns="0" bIns="14921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r>
                  <a:rPr lang="en-US" sz="1100">
                    <a:solidFill>
                      <a:srgbClr val="2560E0"/>
                    </a:solidFill>
                    <a:latin typeface="+mj-lt"/>
                  </a:rPr>
                  <a:t>core-01-management</a:t>
                </a:r>
                <a:endParaRPr lang="en-US" sz="1000">
                  <a:solidFill>
                    <a:srgbClr val="2560E0"/>
                  </a:solidFill>
                  <a:latin typeface="+mj-lt"/>
                </a:endParaRPr>
              </a:p>
            </p:txBody>
          </p:sp>
        </p:grpSp>
        <p:grpSp>
          <p:nvGrpSpPr>
            <p:cNvPr id="35" name="Group 10">
              <a:extLst>
                <a:ext uri="{FF2B5EF4-FFF2-40B4-BE49-F238E27FC236}">
                  <a16:creationId xmlns:a16="http://schemas.microsoft.com/office/drawing/2014/main" id="{B4F76D7A-3BE8-6418-3366-541DD35A86DF}"/>
                </a:ext>
              </a:extLst>
            </p:cNvPr>
            <p:cNvGrpSpPr/>
            <p:nvPr/>
          </p:nvGrpSpPr>
          <p:grpSpPr>
            <a:xfrm>
              <a:off x="10376285" y="2423123"/>
              <a:ext cx="1578684" cy="393861"/>
              <a:chOff x="1932398" y="3708139"/>
              <a:chExt cx="1547869" cy="386173"/>
            </a:xfrm>
          </p:grpSpPr>
          <p:pic>
            <p:nvPicPr>
              <p:cNvPr id="36" name="Picture 4" descr="A picture containing object&#10;&#10;Description generated with very high confidence">
                <a:extLst>
                  <a:ext uri="{FF2B5EF4-FFF2-40B4-BE49-F238E27FC236}">
                    <a16:creationId xmlns:a16="http://schemas.microsoft.com/office/drawing/2014/main" id="{161E1F24-B066-3452-E057-B91C214A9C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932398" y="3790439"/>
                <a:ext cx="298133" cy="303873"/>
              </a:xfrm>
              <a:prstGeom prst="rect">
                <a:avLst/>
              </a:prstGeom>
            </p:spPr>
          </p:pic>
          <p:sp>
            <p:nvSpPr>
              <p:cNvPr id="37" name="TextBox 12">
                <a:extLst>
                  <a:ext uri="{FF2B5EF4-FFF2-40B4-BE49-F238E27FC236}">
                    <a16:creationId xmlns:a16="http://schemas.microsoft.com/office/drawing/2014/main" id="{BA6287EE-8797-1822-840E-3934984A4237}"/>
                  </a:ext>
                </a:extLst>
              </p:cNvPr>
              <p:cNvSpPr txBox="1"/>
              <p:nvPr/>
            </p:nvSpPr>
            <p:spPr>
              <a:xfrm>
                <a:off x="2310188" y="3708139"/>
                <a:ext cx="1170079" cy="384086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0" tIns="149217" rIns="0" bIns="14921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r>
                  <a:rPr lang="en-US" sz="1100">
                    <a:solidFill>
                      <a:srgbClr val="2560E0"/>
                    </a:solidFill>
                    <a:latin typeface="+mj-lt"/>
                  </a:rPr>
                  <a:t>core-02-policy</a:t>
                </a:r>
                <a:endParaRPr lang="en-US" sz="1000">
                  <a:solidFill>
                    <a:srgbClr val="2560E0"/>
                  </a:solidFill>
                  <a:latin typeface="+mj-lt"/>
                </a:endParaRPr>
              </a:p>
              <a:p>
                <a:endParaRPr lang="en-US" sz="1000">
                  <a:solidFill>
                    <a:srgbClr val="2560E0"/>
                  </a:solidFill>
                  <a:latin typeface="+mj-lt"/>
                  <a:cs typeface="Segoe UI"/>
                </a:endParaRPr>
              </a:p>
            </p:txBody>
          </p:sp>
        </p:grpSp>
        <p:grpSp>
          <p:nvGrpSpPr>
            <p:cNvPr id="40" name="Group 10">
              <a:extLst>
                <a:ext uri="{FF2B5EF4-FFF2-40B4-BE49-F238E27FC236}">
                  <a16:creationId xmlns:a16="http://schemas.microsoft.com/office/drawing/2014/main" id="{D6A44FE8-CAD8-C900-D38B-674E1D968274}"/>
                </a:ext>
              </a:extLst>
            </p:cNvPr>
            <p:cNvGrpSpPr/>
            <p:nvPr/>
          </p:nvGrpSpPr>
          <p:grpSpPr>
            <a:xfrm>
              <a:off x="10357200" y="2800820"/>
              <a:ext cx="1468116" cy="402319"/>
              <a:chOff x="1932397" y="3699846"/>
              <a:chExt cx="1439460" cy="394466"/>
            </a:xfrm>
          </p:grpSpPr>
          <p:pic>
            <p:nvPicPr>
              <p:cNvPr id="41" name="Picture 4" descr="A picture containing object&#10;&#10;Description generated with very high confidence">
                <a:extLst>
                  <a:ext uri="{FF2B5EF4-FFF2-40B4-BE49-F238E27FC236}">
                    <a16:creationId xmlns:a16="http://schemas.microsoft.com/office/drawing/2014/main" id="{8AA16A49-9507-92EF-56A0-D4677AF6FC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932397" y="3790492"/>
                <a:ext cx="298081" cy="303820"/>
              </a:xfrm>
              <a:prstGeom prst="rect">
                <a:avLst/>
              </a:prstGeom>
            </p:spPr>
          </p:pic>
          <p:sp>
            <p:nvSpPr>
              <p:cNvPr id="42" name="TextBox 12">
                <a:extLst>
                  <a:ext uri="{FF2B5EF4-FFF2-40B4-BE49-F238E27FC236}">
                    <a16:creationId xmlns:a16="http://schemas.microsoft.com/office/drawing/2014/main" id="{5CD48A40-721F-CF95-33A3-4435F4AFC44B}"/>
                  </a:ext>
                </a:extLst>
              </p:cNvPr>
              <p:cNvSpPr txBox="1"/>
              <p:nvPr/>
            </p:nvSpPr>
            <p:spPr>
              <a:xfrm>
                <a:off x="2330025" y="3699846"/>
                <a:ext cx="1041832" cy="384086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0" tIns="149217" rIns="0" bIns="14921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r>
                  <a:rPr lang="en-US" sz="1100">
                    <a:solidFill>
                      <a:srgbClr val="2560E0"/>
                    </a:solidFill>
                    <a:latin typeface="+mj-lt"/>
                  </a:rPr>
                  <a:t>core-03-con-vwan</a:t>
                </a:r>
                <a:endParaRPr lang="en-US" sz="1000">
                  <a:solidFill>
                    <a:srgbClr val="2560E0"/>
                  </a:solidFill>
                  <a:latin typeface="+mj-lt"/>
                  <a:cs typeface="Segoe UI"/>
                </a:endParaRPr>
              </a:p>
            </p:txBody>
          </p:sp>
        </p:grpSp>
        <p:grpSp>
          <p:nvGrpSpPr>
            <p:cNvPr id="43" name="Group 10">
              <a:extLst>
                <a:ext uri="{FF2B5EF4-FFF2-40B4-BE49-F238E27FC236}">
                  <a16:creationId xmlns:a16="http://schemas.microsoft.com/office/drawing/2014/main" id="{F99303D0-1EE0-2F77-C1CD-AC5677B6C29D}"/>
                </a:ext>
              </a:extLst>
            </p:cNvPr>
            <p:cNvGrpSpPr/>
            <p:nvPr/>
          </p:nvGrpSpPr>
          <p:grpSpPr>
            <a:xfrm>
              <a:off x="10338458" y="3196943"/>
              <a:ext cx="1701351" cy="388963"/>
              <a:chOff x="1932397" y="3712941"/>
              <a:chExt cx="1668142" cy="381370"/>
            </a:xfrm>
          </p:grpSpPr>
          <p:pic>
            <p:nvPicPr>
              <p:cNvPr id="44" name="Picture 4" descr="A picture containing object&#10;&#10;Description generated with very high confidence">
                <a:extLst>
                  <a:ext uri="{FF2B5EF4-FFF2-40B4-BE49-F238E27FC236}">
                    <a16:creationId xmlns:a16="http://schemas.microsoft.com/office/drawing/2014/main" id="{90A856B0-C7C0-6D63-3FB4-0FA70DEC75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932397" y="3796301"/>
                <a:ext cx="292382" cy="298010"/>
              </a:xfrm>
              <a:prstGeom prst="rect">
                <a:avLst/>
              </a:prstGeom>
            </p:spPr>
          </p:pic>
          <p:sp>
            <p:nvSpPr>
              <p:cNvPr id="45" name="TextBox 12">
                <a:extLst>
                  <a:ext uri="{FF2B5EF4-FFF2-40B4-BE49-F238E27FC236}">
                    <a16:creationId xmlns:a16="http://schemas.microsoft.com/office/drawing/2014/main" id="{99B75990-A0FF-A1DA-04A3-2C753D56FA1C}"/>
                  </a:ext>
                </a:extLst>
              </p:cNvPr>
              <p:cNvSpPr txBox="1"/>
              <p:nvPr/>
            </p:nvSpPr>
            <p:spPr>
              <a:xfrm>
                <a:off x="2338691" y="3712941"/>
                <a:ext cx="1261848" cy="284775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0" tIns="149217" rIns="0" bIns="14921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r>
                  <a:rPr lang="en-US" sz="1100">
                    <a:solidFill>
                      <a:srgbClr val="2560E0"/>
                    </a:solidFill>
                    <a:latin typeface="+mj-lt"/>
                  </a:rPr>
                  <a:t>core-04-con-fw-rules</a:t>
                </a:r>
                <a:endParaRPr lang="en-US" sz="1000">
                  <a:solidFill>
                    <a:srgbClr val="2560E0"/>
                  </a:solidFill>
                  <a:latin typeface="+mj-lt"/>
                </a:endParaRPr>
              </a:p>
            </p:txBody>
          </p:sp>
        </p:grpSp>
        <p:grpSp>
          <p:nvGrpSpPr>
            <p:cNvPr id="46" name="Group 10">
              <a:extLst>
                <a:ext uri="{FF2B5EF4-FFF2-40B4-BE49-F238E27FC236}">
                  <a16:creationId xmlns:a16="http://schemas.microsoft.com/office/drawing/2014/main" id="{C29A86C7-2A5C-A7DE-FDBF-40C99954BFBC}"/>
                </a:ext>
              </a:extLst>
            </p:cNvPr>
            <p:cNvGrpSpPr/>
            <p:nvPr/>
          </p:nvGrpSpPr>
          <p:grpSpPr>
            <a:xfrm>
              <a:off x="10324181" y="3554866"/>
              <a:ext cx="1628280" cy="420044"/>
              <a:chOff x="1932397" y="3682466"/>
              <a:chExt cx="1596497" cy="411845"/>
            </a:xfrm>
          </p:grpSpPr>
          <p:pic>
            <p:nvPicPr>
              <p:cNvPr id="47" name="Picture 4" descr="A picture containing object&#10;&#10;Description generated with very high confidence">
                <a:extLst>
                  <a:ext uri="{FF2B5EF4-FFF2-40B4-BE49-F238E27FC236}">
                    <a16:creationId xmlns:a16="http://schemas.microsoft.com/office/drawing/2014/main" id="{5C1F5EEA-8373-52FA-9980-185B04A4EC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932397" y="3796300"/>
                <a:ext cx="292382" cy="298011"/>
              </a:xfrm>
              <a:prstGeom prst="rect">
                <a:avLst/>
              </a:prstGeom>
            </p:spPr>
          </p:pic>
          <p:sp>
            <p:nvSpPr>
              <p:cNvPr id="48" name="TextBox 12">
                <a:extLst>
                  <a:ext uri="{FF2B5EF4-FFF2-40B4-BE49-F238E27FC236}">
                    <a16:creationId xmlns:a16="http://schemas.microsoft.com/office/drawing/2014/main" id="{5A76C751-EEE9-69B0-F92D-FE5951CAF3BB}"/>
                  </a:ext>
                </a:extLst>
              </p:cNvPr>
              <p:cNvSpPr txBox="1"/>
              <p:nvPr/>
            </p:nvSpPr>
            <p:spPr>
              <a:xfrm>
                <a:off x="2358815" y="3682466"/>
                <a:ext cx="1170079" cy="384086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0" tIns="149217" rIns="0" bIns="14921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r>
                  <a:rPr lang="en-US" sz="1100">
                    <a:solidFill>
                      <a:srgbClr val="2560E0"/>
                    </a:solidFill>
                    <a:latin typeface="+mj-lt"/>
                  </a:rPr>
                  <a:t>core-05-networking</a:t>
                </a:r>
                <a:endParaRPr lang="en-US" sz="1000">
                  <a:solidFill>
                    <a:srgbClr val="2560E0"/>
                  </a:solidFill>
                  <a:latin typeface="+mj-lt"/>
                </a:endParaRPr>
              </a:p>
              <a:p>
                <a:endParaRPr lang="en-US" sz="1000">
                  <a:solidFill>
                    <a:srgbClr val="2560E0"/>
                  </a:solidFill>
                  <a:latin typeface="+mj-lt"/>
                  <a:cs typeface="Segoe UI"/>
                </a:endParaRPr>
              </a:p>
            </p:txBody>
          </p:sp>
        </p:grpSp>
        <p:grpSp>
          <p:nvGrpSpPr>
            <p:cNvPr id="49" name="Group 10">
              <a:extLst>
                <a:ext uri="{FF2B5EF4-FFF2-40B4-BE49-F238E27FC236}">
                  <a16:creationId xmlns:a16="http://schemas.microsoft.com/office/drawing/2014/main" id="{92FC89E5-E74A-2063-85F5-C4018BE8E0BB}"/>
                </a:ext>
              </a:extLst>
            </p:cNvPr>
            <p:cNvGrpSpPr/>
            <p:nvPr/>
          </p:nvGrpSpPr>
          <p:grpSpPr>
            <a:xfrm>
              <a:off x="10323679" y="3980142"/>
              <a:ext cx="1631290" cy="398391"/>
              <a:chOff x="1932397" y="3703695"/>
              <a:chExt cx="1599448" cy="390615"/>
            </a:xfrm>
          </p:grpSpPr>
          <p:pic>
            <p:nvPicPr>
              <p:cNvPr id="50" name="Picture 4" descr="A picture containing object&#10;&#10;Description generated with very high confidence">
                <a:extLst>
                  <a:ext uri="{FF2B5EF4-FFF2-40B4-BE49-F238E27FC236}">
                    <a16:creationId xmlns:a16="http://schemas.microsoft.com/office/drawing/2014/main" id="{BB2D4C08-88B0-58C9-AC57-B3EB26A57C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932397" y="3790489"/>
                <a:ext cx="298082" cy="303821"/>
              </a:xfrm>
              <a:prstGeom prst="rect">
                <a:avLst/>
              </a:prstGeom>
            </p:spPr>
          </p:pic>
          <p:sp>
            <p:nvSpPr>
              <p:cNvPr id="51" name="TextBox 12">
                <a:extLst>
                  <a:ext uri="{FF2B5EF4-FFF2-40B4-BE49-F238E27FC236}">
                    <a16:creationId xmlns:a16="http://schemas.microsoft.com/office/drawing/2014/main" id="{C6FE10E6-B606-18CB-1441-57D485B8336A}"/>
                  </a:ext>
                </a:extLst>
              </p:cNvPr>
              <p:cNvSpPr txBox="1"/>
              <p:nvPr/>
            </p:nvSpPr>
            <p:spPr>
              <a:xfrm>
                <a:off x="2361766" y="3703695"/>
                <a:ext cx="1170079" cy="384086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0" tIns="149217" rIns="0" bIns="14921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r>
                  <a:rPr lang="en-US" sz="1100">
                    <a:solidFill>
                      <a:srgbClr val="2560E0"/>
                    </a:solidFill>
                    <a:latin typeface="+mj-lt"/>
                  </a:rPr>
                  <a:t>core-06-dns</a:t>
                </a:r>
                <a:endParaRPr lang="en-US" sz="1000">
                  <a:solidFill>
                    <a:srgbClr val="2560E0"/>
                  </a:solidFill>
                  <a:latin typeface="+mj-lt"/>
                </a:endParaRPr>
              </a:p>
              <a:p>
                <a:endParaRPr lang="en-US" sz="1000">
                  <a:solidFill>
                    <a:srgbClr val="2560E0"/>
                  </a:solidFill>
                  <a:latin typeface="+mj-lt"/>
                  <a:cs typeface="Segoe UI"/>
                </a:endParaRPr>
              </a:p>
            </p:txBody>
          </p:sp>
        </p:grpSp>
      </p:grpSp>
      <p:grpSp>
        <p:nvGrpSpPr>
          <p:cNvPr id="54" name="Gruppe 53">
            <a:extLst>
              <a:ext uri="{FF2B5EF4-FFF2-40B4-BE49-F238E27FC236}">
                <a16:creationId xmlns:a16="http://schemas.microsoft.com/office/drawing/2014/main" id="{7BA5D446-0C21-5576-A416-CA03A8799184}"/>
              </a:ext>
            </a:extLst>
          </p:cNvPr>
          <p:cNvGrpSpPr/>
          <p:nvPr/>
        </p:nvGrpSpPr>
        <p:grpSpPr>
          <a:xfrm>
            <a:off x="10178498" y="4659484"/>
            <a:ext cx="1901045" cy="1113774"/>
            <a:chOff x="10178498" y="4659484"/>
            <a:chExt cx="1901045" cy="1113774"/>
          </a:xfrm>
        </p:grpSpPr>
        <p:sp>
          <p:nvSpPr>
            <p:cNvPr id="53" name="Rektangel: avrundede hjørner 52">
              <a:extLst>
                <a:ext uri="{FF2B5EF4-FFF2-40B4-BE49-F238E27FC236}">
                  <a16:creationId xmlns:a16="http://schemas.microsoft.com/office/drawing/2014/main" id="{90250202-5499-CD9C-53D9-6E36CFFD3393}"/>
                </a:ext>
              </a:extLst>
            </p:cNvPr>
            <p:cNvSpPr/>
            <p:nvPr/>
          </p:nvSpPr>
          <p:spPr>
            <a:xfrm>
              <a:off x="10178498" y="4659484"/>
              <a:ext cx="1901045" cy="1113774"/>
            </a:xfrm>
            <a:prstGeom prst="roundRect">
              <a:avLst>
                <a:gd name="adj" fmla="val 9340"/>
              </a:avLst>
            </a:prstGeom>
            <a:solidFill>
              <a:schemeClr val="accent4">
                <a:lumMod val="90000"/>
              </a:schemeClr>
            </a:solidFill>
            <a:ln>
              <a:solidFill>
                <a:schemeClr val="accent4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grpSp>
          <p:nvGrpSpPr>
            <p:cNvPr id="24" name="Group 10">
              <a:extLst>
                <a:ext uri="{FF2B5EF4-FFF2-40B4-BE49-F238E27FC236}">
                  <a16:creationId xmlns:a16="http://schemas.microsoft.com/office/drawing/2014/main" id="{6F21C418-BD16-43E3-FCF4-B7ECD7B55037}"/>
                </a:ext>
              </a:extLst>
            </p:cNvPr>
            <p:cNvGrpSpPr/>
            <p:nvPr/>
          </p:nvGrpSpPr>
          <p:grpSpPr>
            <a:xfrm>
              <a:off x="10321171" y="4749616"/>
              <a:ext cx="1631290" cy="398391"/>
              <a:chOff x="1932397" y="3703695"/>
              <a:chExt cx="1599448" cy="390615"/>
            </a:xfrm>
          </p:grpSpPr>
          <p:pic>
            <p:nvPicPr>
              <p:cNvPr id="25" name="Picture 4" descr="A picture containing object&#10;&#10;Description generated with very high confidence">
                <a:extLst>
                  <a:ext uri="{FF2B5EF4-FFF2-40B4-BE49-F238E27FC236}">
                    <a16:creationId xmlns:a16="http://schemas.microsoft.com/office/drawing/2014/main" id="{32DDF12B-D68C-B561-E398-AC44ACC276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932397" y="3790489"/>
                <a:ext cx="298082" cy="303821"/>
              </a:xfrm>
              <a:prstGeom prst="rect">
                <a:avLst/>
              </a:prstGeom>
            </p:spPr>
          </p:pic>
          <p:sp>
            <p:nvSpPr>
              <p:cNvPr id="26" name="TextBox 12">
                <a:extLst>
                  <a:ext uri="{FF2B5EF4-FFF2-40B4-BE49-F238E27FC236}">
                    <a16:creationId xmlns:a16="http://schemas.microsoft.com/office/drawing/2014/main" id="{50DF6C3B-CA9E-EC81-2561-B3C9F3802376}"/>
                  </a:ext>
                </a:extLst>
              </p:cNvPr>
              <p:cNvSpPr txBox="1"/>
              <p:nvPr/>
            </p:nvSpPr>
            <p:spPr>
              <a:xfrm>
                <a:off x="2361766" y="3703695"/>
                <a:ext cx="1170079" cy="384086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0" tIns="149217" rIns="0" bIns="14921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r>
                  <a:rPr lang="en-US" sz="1100">
                    <a:solidFill>
                      <a:srgbClr val="2560E0"/>
                    </a:solidFill>
                    <a:latin typeface="+mj-lt"/>
                  </a:rPr>
                  <a:t>Lz-00-subscriptions</a:t>
                </a:r>
                <a:endParaRPr lang="en-US" sz="1000">
                  <a:solidFill>
                    <a:srgbClr val="2560E0"/>
                  </a:solidFill>
                  <a:latin typeface="+mj-lt"/>
                </a:endParaRPr>
              </a:p>
              <a:p>
                <a:endParaRPr lang="en-US" sz="1000">
                  <a:solidFill>
                    <a:srgbClr val="2560E0"/>
                  </a:solidFill>
                  <a:latin typeface="+mj-lt"/>
                  <a:cs typeface="Segoe UI"/>
                </a:endParaRPr>
              </a:p>
            </p:txBody>
          </p:sp>
        </p:grpSp>
        <p:grpSp>
          <p:nvGrpSpPr>
            <p:cNvPr id="27" name="Group 10">
              <a:extLst>
                <a:ext uri="{FF2B5EF4-FFF2-40B4-BE49-F238E27FC236}">
                  <a16:creationId xmlns:a16="http://schemas.microsoft.com/office/drawing/2014/main" id="{89DF185E-1765-93DE-4634-B0B038AA1003}"/>
                </a:ext>
              </a:extLst>
            </p:cNvPr>
            <p:cNvGrpSpPr/>
            <p:nvPr/>
          </p:nvGrpSpPr>
          <p:grpSpPr>
            <a:xfrm>
              <a:off x="10314012" y="5181551"/>
              <a:ext cx="1631290" cy="398391"/>
              <a:chOff x="1932397" y="3703695"/>
              <a:chExt cx="1599448" cy="390615"/>
            </a:xfrm>
          </p:grpSpPr>
          <p:pic>
            <p:nvPicPr>
              <p:cNvPr id="38" name="Picture 4" descr="A picture containing object&#10;&#10;Description generated with very high confidence">
                <a:extLst>
                  <a:ext uri="{FF2B5EF4-FFF2-40B4-BE49-F238E27FC236}">
                    <a16:creationId xmlns:a16="http://schemas.microsoft.com/office/drawing/2014/main" id="{AA5600D9-B5E1-2B10-9EFA-E0A19944F5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932397" y="3790489"/>
                <a:ext cx="298082" cy="303821"/>
              </a:xfrm>
              <a:prstGeom prst="rect">
                <a:avLst/>
              </a:prstGeom>
            </p:spPr>
          </p:pic>
          <p:sp>
            <p:nvSpPr>
              <p:cNvPr id="39" name="TextBox 12">
                <a:extLst>
                  <a:ext uri="{FF2B5EF4-FFF2-40B4-BE49-F238E27FC236}">
                    <a16:creationId xmlns:a16="http://schemas.microsoft.com/office/drawing/2014/main" id="{B3AEBBC8-5534-1A22-D964-332D334AB08E}"/>
                  </a:ext>
                </a:extLst>
              </p:cNvPr>
              <p:cNvSpPr txBox="1"/>
              <p:nvPr/>
            </p:nvSpPr>
            <p:spPr>
              <a:xfrm>
                <a:off x="2361766" y="3703695"/>
                <a:ext cx="1170079" cy="384086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0" tIns="149217" rIns="0" bIns="14921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r>
                  <a:rPr lang="en-US" sz="1100">
                    <a:solidFill>
                      <a:srgbClr val="2560E0"/>
                    </a:solidFill>
                    <a:latin typeface="+mj-lt"/>
                  </a:rPr>
                  <a:t>Lz-01-networking</a:t>
                </a:r>
                <a:endParaRPr lang="en-US" sz="1000">
                  <a:solidFill>
                    <a:srgbClr val="2560E0"/>
                  </a:solidFill>
                  <a:latin typeface="+mj-lt"/>
                </a:endParaRPr>
              </a:p>
              <a:p>
                <a:endParaRPr lang="en-US" sz="1000">
                  <a:solidFill>
                    <a:srgbClr val="2560E0"/>
                  </a:solidFill>
                  <a:latin typeface="+mj-lt"/>
                  <a:cs typeface="Segoe U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2563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4.44444E-6 L 0.18242 0.0997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115" y="497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84200" y="2536580"/>
            <a:ext cx="7243323" cy="997196"/>
          </a:xfrm>
        </p:spPr>
        <p:txBody>
          <a:bodyPr/>
          <a:lstStyle/>
          <a:p>
            <a:r>
              <a:rPr lang="en-US"/>
              <a:t>Delivering a multi-tenant Azure platform with a single deployment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584200" y="3962400"/>
            <a:ext cx="9144000" cy="1015663"/>
          </a:xfrm>
        </p:spPr>
        <p:txBody>
          <a:bodyPr/>
          <a:lstStyle/>
          <a:p>
            <a:r>
              <a:rPr lang="en-US"/>
              <a:t>Zachery Olinske</a:t>
            </a:r>
          </a:p>
          <a:p>
            <a:r>
              <a:rPr lang="en-US"/>
              <a:t>Matthew Greenham</a:t>
            </a:r>
          </a:p>
          <a:p>
            <a:r>
              <a:rPr lang="en-US"/>
              <a:t>Erhan Sanlioglu</a:t>
            </a:r>
          </a:p>
        </p:txBody>
      </p:sp>
    </p:spTree>
    <p:extLst>
      <p:ext uri="{BB962C8B-B14F-4D97-AF65-F5344CB8AC3E}">
        <p14:creationId xmlns:p14="http://schemas.microsoft.com/office/powerpoint/2010/main" val="2946891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e 4">
            <a:extLst>
              <a:ext uri="{FF2B5EF4-FFF2-40B4-BE49-F238E27FC236}">
                <a16:creationId xmlns:a16="http://schemas.microsoft.com/office/drawing/2014/main" id="{408B9092-3F5B-45B1-3443-ECE981AEE4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52" name="Group 7">
            <a:extLst>
              <a:ext uri="{FF2B5EF4-FFF2-40B4-BE49-F238E27FC236}">
                <a16:creationId xmlns:a16="http://schemas.microsoft.com/office/drawing/2014/main" id="{A23FE908-2B6F-EAD3-B5B6-3822D1048917}"/>
              </a:ext>
            </a:extLst>
          </p:cNvPr>
          <p:cNvGrpSpPr/>
          <p:nvPr/>
        </p:nvGrpSpPr>
        <p:grpSpPr>
          <a:xfrm>
            <a:off x="112420" y="58746"/>
            <a:ext cx="2120830" cy="474563"/>
            <a:chOff x="1932397" y="2808811"/>
            <a:chExt cx="2079434" cy="465301"/>
          </a:xfrm>
        </p:grpSpPr>
        <p:pic>
          <p:nvPicPr>
            <p:cNvPr id="57" name="Picture 10" descr="A picture containing stop, sign, outdoor, sitting&#10;&#10;Description generated with very high confidence">
              <a:extLst>
                <a:ext uri="{FF2B5EF4-FFF2-40B4-BE49-F238E27FC236}">
                  <a16:creationId xmlns:a16="http://schemas.microsoft.com/office/drawing/2014/main" id="{D9D68EF9-74E9-06A7-5D99-CF5E41A5C9C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32397" y="2897342"/>
              <a:ext cx="288329" cy="288241"/>
            </a:xfrm>
            <a:prstGeom prst="rect">
              <a:avLst/>
            </a:prstGeom>
          </p:spPr>
        </p:pic>
        <p:sp>
          <p:nvSpPr>
            <p:cNvPr id="58" name="TextBox 9">
              <a:extLst>
                <a:ext uri="{FF2B5EF4-FFF2-40B4-BE49-F238E27FC236}">
                  <a16:creationId xmlns:a16="http://schemas.microsoft.com/office/drawing/2014/main" id="{0A8E867C-6F9E-BCC5-2FB1-AE2D56A823D5}"/>
                </a:ext>
              </a:extLst>
            </p:cNvPr>
            <p:cNvSpPr txBox="1"/>
            <p:nvPr/>
          </p:nvSpPr>
          <p:spPr>
            <a:xfrm>
              <a:off x="2332125" y="2808811"/>
              <a:ext cx="1679706" cy="46530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0" tIns="149217" rIns="0" bIns="14921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1100">
                  <a:solidFill>
                    <a:srgbClr val="D83B01"/>
                  </a:solidFill>
                  <a:latin typeface="+mj-lt"/>
                </a:rPr>
                <a:t>eunomia-secondTenant</a:t>
              </a:r>
              <a:endParaRPr lang="en-US" sz="1100">
                <a:solidFill>
                  <a:srgbClr val="D83B01"/>
                </a:solidFill>
                <a:latin typeface="+mj-lt"/>
                <a:cs typeface="Segoe UI"/>
              </a:endParaRPr>
            </a:p>
          </p:txBody>
        </p:sp>
      </p:grpSp>
      <p:grpSp>
        <p:nvGrpSpPr>
          <p:cNvPr id="8" name="Gruppe 7">
            <a:extLst>
              <a:ext uri="{FF2B5EF4-FFF2-40B4-BE49-F238E27FC236}">
                <a16:creationId xmlns:a16="http://schemas.microsoft.com/office/drawing/2014/main" id="{DD5E02F0-5174-0C8B-5248-78BE37F658A9}"/>
              </a:ext>
            </a:extLst>
          </p:cNvPr>
          <p:cNvGrpSpPr/>
          <p:nvPr/>
        </p:nvGrpSpPr>
        <p:grpSpPr>
          <a:xfrm>
            <a:off x="502995" y="871015"/>
            <a:ext cx="1423907" cy="294069"/>
            <a:chOff x="298367" y="601754"/>
            <a:chExt cx="1423907" cy="294069"/>
          </a:xfrm>
        </p:grpSpPr>
        <p:pic>
          <p:nvPicPr>
            <p:cNvPr id="53" name="Picture 2" descr="Json file - Free ui icons">
              <a:extLst>
                <a:ext uri="{FF2B5EF4-FFF2-40B4-BE49-F238E27FC236}">
                  <a16:creationId xmlns:a16="http://schemas.microsoft.com/office/drawing/2014/main" id="{B2E151A0-4ADB-7474-B913-47C310DA44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8367" y="601754"/>
              <a:ext cx="294069" cy="2940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TekstSylinder 54">
              <a:extLst>
                <a:ext uri="{FF2B5EF4-FFF2-40B4-BE49-F238E27FC236}">
                  <a16:creationId xmlns:a16="http://schemas.microsoft.com/office/drawing/2014/main" id="{4E28C2C7-169B-3FF2-9206-0F50D6BB0C59}"/>
                </a:ext>
              </a:extLst>
            </p:cNvPr>
            <p:cNvSpPr txBox="1"/>
            <p:nvPr/>
          </p:nvSpPr>
          <p:spPr>
            <a:xfrm>
              <a:off x="547892" y="634990"/>
              <a:ext cx="117438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z="900"/>
                <a:t>networking.json</a:t>
              </a:r>
            </a:p>
          </p:txBody>
        </p:sp>
      </p:grpSp>
      <p:grpSp>
        <p:nvGrpSpPr>
          <p:cNvPr id="2" name="Gruppe 1">
            <a:extLst>
              <a:ext uri="{FF2B5EF4-FFF2-40B4-BE49-F238E27FC236}">
                <a16:creationId xmlns:a16="http://schemas.microsoft.com/office/drawing/2014/main" id="{83CFD02E-F44F-E65B-B429-B6B4CEFBBA7E}"/>
              </a:ext>
            </a:extLst>
          </p:cNvPr>
          <p:cNvGrpSpPr/>
          <p:nvPr/>
        </p:nvGrpSpPr>
        <p:grpSpPr>
          <a:xfrm>
            <a:off x="491492" y="515128"/>
            <a:ext cx="1435410" cy="294069"/>
            <a:chOff x="239169" y="1404170"/>
            <a:chExt cx="1435410" cy="294069"/>
          </a:xfrm>
        </p:grpSpPr>
        <p:pic>
          <p:nvPicPr>
            <p:cNvPr id="54" name="Picture 2" descr="Json file - Free ui icons">
              <a:extLst>
                <a:ext uri="{FF2B5EF4-FFF2-40B4-BE49-F238E27FC236}">
                  <a16:creationId xmlns:a16="http://schemas.microsoft.com/office/drawing/2014/main" id="{AE9E965F-A62F-0A62-A6E1-8A3CECFFAF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9169" y="1404170"/>
              <a:ext cx="294069" cy="2940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6" name="TekstSylinder 55">
              <a:extLst>
                <a:ext uri="{FF2B5EF4-FFF2-40B4-BE49-F238E27FC236}">
                  <a16:creationId xmlns:a16="http://schemas.microsoft.com/office/drawing/2014/main" id="{AD508F41-2DC7-173D-CF26-4F2E46ADEBFA}"/>
                </a:ext>
              </a:extLst>
            </p:cNvPr>
            <p:cNvSpPr txBox="1"/>
            <p:nvPr/>
          </p:nvSpPr>
          <p:spPr>
            <a:xfrm>
              <a:off x="500197" y="1436372"/>
              <a:ext cx="117438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z="900"/>
                <a:t>base.json</a:t>
              </a:r>
            </a:p>
          </p:txBody>
        </p:sp>
      </p:grpSp>
      <p:sp>
        <p:nvSpPr>
          <p:cNvPr id="3" name="TekstSylinder 2">
            <a:extLst>
              <a:ext uri="{FF2B5EF4-FFF2-40B4-BE49-F238E27FC236}">
                <a16:creationId xmlns:a16="http://schemas.microsoft.com/office/drawing/2014/main" id="{247D2E60-77A7-C8E3-CBC8-E9B595A432C1}"/>
              </a:ext>
            </a:extLst>
          </p:cNvPr>
          <p:cNvSpPr txBox="1"/>
          <p:nvPr/>
        </p:nvSpPr>
        <p:spPr>
          <a:xfrm>
            <a:off x="1516695" y="1230003"/>
            <a:ext cx="3348455" cy="224676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r>
              <a:rPr lang="nb-NO" sz="700" b="0">
                <a:solidFill>
                  <a:srgbClr val="13A10E"/>
                </a:solidFill>
                <a:effectLst/>
                <a:latin typeface="Consolas" panose="020B0609020204030204" pitchFamily="49" charset="0"/>
              </a:rPr>
              <a:t>// </a:t>
            </a:r>
            <a:r>
              <a:rPr lang="nb-NO" sz="700">
                <a:solidFill>
                  <a:srgbClr val="13A10E"/>
                </a:solidFill>
                <a:latin typeface="Consolas" panose="020B0609020204030204" pitchFamily="49" charset="0"/>
              </a:rPr>
              <a:t>secondtenant</a:t>
            </a:r>
            <a:r>
              <a:rPr lang="nb-NO" sz="700" b="0">
                <a:solidFill>
                  <a:srgbClr val="13A10E"/>
                </a:solidFill>
                <a:effectLst/>
                <a:latin typeface="Consolas" panose="020B0609020204030204" pitchFamily="49" charset="0"/>
              </a:rPr>
              <a:t> Base Configuration</a:t>
            </a:r>
            <a:endParaRPr lang="nb-NO" sz="700" b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nb-NO" sz="700" b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{</a:t>
            </a:r>
            <a:endParaRPr lang="nb-NO" sz="700" b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nb-NO" sz="700" b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nb-NO" sz="7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"tenant"</a:t>
            </a:r>
            <a:r>
              <a:rPr lang="nb-NO" sz="700" b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nb-NO" sz="700" b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nb-NO" sz="700" b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{</a:t>
            </a:r>
            <a:endParaRPr lang="nb-NO" sz="700" b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nb-NO" sz="700" b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nb-NO" sz="7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"primaryDomain"</a:t>
            </a:r>
            <a:r>
              <a:rPr lang="nb-NO" sz="700" b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nb-NO" sz="700" b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nb-NO" sz="700">
                <a:solidFill>
                  <a:srgbClr val="CE9178"/>
                </a:solidFill>
                <a:latin typeface="Consolas" panose="020B0609020204030204" pitchFamily="49" charset="0"/>
              </a:rPr>
              <a:t>"secondtenant</a:t>
            </a:r>
            <a:r>
              <a:rPr lang="nb-NO" sz="7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nb-NO" sz="700" b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,</a:t>
            </a:r>
            <a:endParaRPr lang="nb-NO" sz="700" b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nb-NO" sz="700" b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nb-NO" sz="7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"tenantCode"</a:t>
            </a:r>
            <a:r>
              <a:rPr lang="nb-NO" sz="700" b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nb-NO" sz="700" b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nb-NO" sz="700">
                <a:solidFill>
                  <a:srgbClr val="CE9178"/>
                </a:solidFill>
                <a:latin typeface="Consolas" panose="020B0609020204030204" pitchFamily="49" charset="0"/>
              </a:rPr>
              <a:t>"st</a:t>
            </a:r>
            <a:r>
              <a:rPr lang="nb-NO" sz="7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nb-NO" sz="700" b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,</a:t>
            </a:r>
            <a:endParaRPr lang="nb-NO" sz="700" b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nb-NO" sz="700" b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nb-NO" sz="7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"defaultLocation"</a:t>
            </a:r>
            <a:r>
              <a:rPr lang="nb-NO" sz="700" b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nb-NO" sz="700" b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nb-NO" sz="7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"NorwayEast"</a:t>
            </a:r>
            <a:r>
              <a:rPr lang="nb-NO" sz="700" b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,</a:t>
            </a:r>
            <a:endParaRPr lang="nb-NO" sz="700" b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nb-NO" sz="700" b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nb-NO" sz="7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"tenantId"</a:t>
            </a:r>
            <a:r>
              <a:rPr lang="nb-NO" sz="700" b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nb-NO" sz="700" b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nb-NO" sz="7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"123-abc-456-def-789"</a:t>
            </a:r>
            <a:r>
              <a:rPr lang="nb-NO" sz="700" b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,</a:t>
            </a:r>
            <a:endParaRPr lang="nb-NO" sz="700" b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nb-NO" sz="700" b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nb-NO" sz="7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"enrollmentAccount"</a:t>
            </a:r>
            <a:r>
              <a:rPr lang="nb-NO" sz="700" b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nb-NO" sz="700" b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nb-NO" sz="7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"123456"</a:t>
            </a:r>
            <a:r>
              <a:rPr lang="nb-NO" sz="700" b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,</a:t>
            </a:r>
            <a:endParaRPr lang="nb-NO" sz="700" b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nb-NO" sz="700" b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nb-NO" sz="7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"billingAccount"</a:t>
            </a:r>
            <a:r>
              <a:rPr lang="nb-NO" sz="700" b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nb-NO" sz="700" b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nb-NO" sz="7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"12345678"</a:t>
            </a:r>
            <a:endParaRPr lang="nb-NO" sz="700" b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nb-NO" sz="700" b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nb-NO" sz="700" b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},</a:t>
            </a:r>
            <a:endParaRPr lang="nb-NO" sz="700" b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nb-NO" sz="700" b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nb-NO" sz="7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"features"</a:t>
            </a:r>
            <a:r>
              <a:rPr lang="nb-NO" sz="700" b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nb-NO" sz="700" b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nb-NO" sz="700" b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{</a:t>
            </a:r>
            <a:endParaRPr lang="nb-NO" sz="700" b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nb-NO" sz="700" b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nb-NO" sz="7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"privateDNSSetup"</a:t>
            </a:r>
            <a:r>
              <a:rPr lang="nb-NO" sz="700" b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nb-NO" sz="700" b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nb-NO" sz="7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"False"</a:t>
            </a:r>
            <a:r>
              <a:rPr lang="nb-NO" sz="700" b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,</a:t>
            </a:r>
            <a:endParaRPr lang="nb-NO" sz="700" b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nb-NO" sz="700" b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nb-NO" sz="7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"exampleFeature"</a:t>
            </a:r>
            <a:r>
              <a:rPr lang="nb-NO" sz="700" b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nb-NO" sz="700" b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nb-NO" sz="7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"False"</a:t>
            </a:r>
            <a:r>
              <a:rPr lang="nb-NO" sz="700" b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,</a:t>
            </a:r>
            <a:endParaRPr lang="nb-NO" sz="700" b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nb-NO" sz="700" b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nb-NO" sz="7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"isSpokeTenant"</a:t>
            </a:r>
            <a:r>
              <a:rPr lang="nb-NO" sz="700" b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nb-NO" sz="700" b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nb-NO" sz="7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"True"</a:t>
            </a:r>
            <a:r>
              <a:rPr lang="nb-NO" sz="700" b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,</a:t>
            </a:r>
            <a:endParaRPr lang="nb-NO" sz="700" b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nb-NO" sz="700" b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nb-NO" sz="7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"vwanRequired"</a:t>
            </a:r>
            <a:r>
              <a:rPr lang="nb-NO" sz="700" b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nb-NO" sz="700" b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nb-NO" sz="7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"False"</a:t>
            </a:r>
            <a:endParaRPr lang="nb-NO" sz="700" b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nb-NO" sz="700" b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nb-NO" sz="700" b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},</a:t>
            </a:r>
            <a:endParaRPr lang="nb-NO" sz="700" b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nb-NO" sz="700" b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nb-NO" sz="7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"landingZones"</a:t>
            </a:r>
            <a:r>
              <a:rPr lang="nb-NO" sz="700" b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nb-NO" sz="700" b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nb-NO" sz="700" b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nb-NO" sz="700">
                <a:solidFill>
                  <a:srgbClr val="DCDCDC"/>
                </a:solidFill>
                <a:latin typeface="Consolas" panose="020B0609020204030204" pitchFamily="49" charset="0"/>
              </a:rPr>
              <a:t>],</a:t>
            </a:r>
            <a:endParaRPr lang="nb-NO" sz="70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nb-NO" sz="700">
                <a:solidFill>
                  <a:srgbClr val="DCDCDC"/>
                </a:solidFill>
                <a:latin typeface="Consolas" panose="020B0609020204030204" pitchFamily="49" charset="0"/>
              </a:rPr>
              <a:t>    </a:t>
            </a:r>
            <a:r>
              <a:rPr lang="nb-NO" sz="700">
                <a:solidFill>
                  <a:srgbClr val="9CDCFE"/>
                </a:solidFill>
                <a:latin typeface="Consolas" panose="020B0609020204030204" pitchFamily="49" charset="0"/>
              </a:rPr>
              <a:t>"core"</a:t>
            </a:r>
            <a:r>
              <a:rPr lang="nb-NO" sz="700">
                <a:solidFill>
                  <a:srgbClr val="DCDCDC"/>
                </a:solidFill>
                <a:latin typeface="Consolas" panose="020B0609020204030204" pitchFamily="49" charset="0"/>
              </a:rPr>
              <a:t>:</a:t>
            </a:r>
            <a:r>
              <a:rPr lang="nb-NO" sz="700">
                <a:solidFill>
                  <a:srgbClr val="FFFFFF"/>
                </a:solidFill>
                <a:latin typeface="Consolas" panose="020B0609020204030204" pitchFamily="49" charset="0"/>
              </a:rPr>
              <a:t> </a:t>
            </a:r>
            <a:r>
              <a:rPr lang="nb-NO" sz="700">
                <a:solidFill>
                  <a:srgbClr val="DCDCDC"/>
                </a:solidFill>
                <a:latin typeface="Consolas" panose="020B0609020204030204" pitchFamily="49" charset="0"/>
              </a:rPr>
              <a:t>[</a:t>
            </a:r>
            <a:r>
              <a:rPr lang="nb-NO" sz="700">
                <a:solidFill>
                  <a:srgbClr val="FFFFFF"/>
                </a:solidFill>
                <a:latin typeface="Consolas" panose="020B0609020204030204" pitchFamily="49" charset="0"/>
              </a:rPr>
              <a:t>]</a:t>
            </a:r>
            <a:endParaRPr lang="nb-NO" sz="700" b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nb-NO" sz="700" b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}</a:t>
            </a:r>
            <a:endParaRPr lang="nb-NO" sz="700" b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nb-NO" sz="700"/>
          </a:p>
        </p:txBody>
      </p:sp>
      <p:pic>
        <p:nvPicPr>
          <p:cNvPr id="7" name="logo_blaa">
            <a:extLst>
              <a:ext uri="{FF2B5EF4-FFF2-40B4-BE49-F238E27FC236}">
                <a16:creationId xmlns:a16="http://schemas.microsoft.com/office/drawing/2014/main" id="{036BB154-1937-EF0F-85EA-F53F6DA0E5A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4746" y="6245941"/>
            <a:ext cx="1792828" cy="396000"/>
          </a:xfrm>
          <a:prstGeom prst="rect">
            <a:avLst/>
          </a:prstGeom>
        </p:spPr>
      </p:pic>
      <p:sp>
        <p:nvSpPr>
          <p:cNvPr id="11" name="TekstSylinder 10">
            <a:extLst>
              <a:ext uri="{FF2B5EF4-FFF2-40B4-BE49-F238E27FC236}">
                <a16:creationId xmlns:a16="http://schemas.microsoft.com/office/drawing/2014/main" id="{203B1413-666B-15EF-BD99-2231C8517C8E}"/>
              </a:ext>
            </a:extLst>
          </p:cNvPr>
          <p:cNvSpPr txBox="1"/>
          <p:nvPr/>
        </p:nvSpPr>
        <p:spPr>
          <a:xfrm>
            <a:off x="6810375" y="926050"/>
            <a:ext cx="5305425" cy="431270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endParaRPr lang="nb-NO"/>
          </a:p>
        </p:txBody>
      </p:sp>
      <p:sp>
        <p:nvSpPr>
          <p:cNvPr id="12" name="TekstSylinder 11">
            <a:extLst>
              <a:ext uri="{FF2B5EF4-FFF2-40B4-BE49-F238E27FC236}">
                <a16:creationId xmlns:a16="http://schemas.microsoft.com/office/drawing/2014/main" id="{CF9DE72D-84AA-EAB9-C6AF-7834A1F7FC2F}"/>
              </a:ext>
            </a:extLst>
          </p:cNvPr>
          <p:cNvSpPr txBox="1"/>
          <p:nvPr/>
        </p:nvSpPr>
        <p:spPr>
          <a:xfrm>
            <a:off x="6852389" y="956328"/>
            <a:ext cx="154405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100"/>
              <a:t>SecondTenant</a:t>
            </a:r>
            <a:endParaRPr lang="nb-NO" sz="1200"/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1B4B7842-5847-FA59-5117-5BA7A0CF1B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88229" y="673418"/>
            <a:ext cx="432528" cy="410924"/>
          </a:xfrm>
          <a:prstGeom prst="rect">
            <a:avLst/>
          </a:prstGeom>
        </p:spPr>
      </p:pic>
      <p:sp>
        <p:nvSpPr>
          <p:cNvPr id="15" name="Rektangel: avrundede hjørner 14">
            <a:extLst>
              <a:ext uri="{FF2B5EF4-FFF2-40B4-BE49-F238E27FC236}">
                <a16:creationId xmlns:a16="http://schemas.microsoft.com/office/drawing/2014/main" id="{E37D226F-5E39-E2A7-48DB-C933EDF998BD}"/>
              </a:ext>
            </a:extLst>
          </p:cNvPr>
          <p:cNvSpPr/>
          <p:nvPr/>
        </p:nvSpPr>
        <p:spPr>
          <a:xfrm>
            <a:off x="6886575" y="1284502"/>
            <a:ext cx="5038725" cy="229113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0" name="TekstSylinder 19">
            <a:extLst>
              <a:ext uri="{FF2B5EF4-FFF2-40B4-BE49-F238E27FC236}">
                <a16:creationId xmlns:a16="http://schemas.microsoft.com/office/drawing/2014/main" id="{9A1C021C-6285-4121-5FEC-B3CCF08D96AD}"/>
              </a:ext>
            </a:extLst>
          </p:cNvPr>
          <p:cNvSpPr txBox="1"/>
          <p:nvPr/>
        </p:nvSpPr>
        <p:spPr>
          <a:xfrm>
            <a:off x="7305438" y="2406503"/>
            <a:ext cx="459294" cy="2308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nb-NO" sz="900"/>
              <a:t>Core</a:t>
            </a:r>
            <a:endParaRPr lang="nb-NO" sz="1100"/>
          </a:p>
        </p:txBody>
      </p:sp>
      <p:sp>
        <p:nvSpPr>
          <p:cNvPr id="21" name="TekstSylinder 20">
            <a:extLst>
              <a:ext uri="{FF2B5EF4-FFF2-40B4-BE49-F238E27FC236}">
                <a16:creationId xmlns:a16="http://schemas.microsoft.com/office/drawing/2014/main" id="{B1DF18E0-0552-4CE6-046E-C663E4CFD8B6}"/>
              </a:ext>
            </a:extLst>
          </p:cNvPr>
          <p:cNvSpPr txBox="1"/>
          <p:nvPr/>
        </p:nvSpPr>
        <p:spPr>
          <a:xfrm>
            <a:off x="8362983" y="2406923"/>
            <a:ext cx="966289" cy="2308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nb-NO" sz="900"/>
              <a:t>LandingZones</a:t>
            </a:r>
            <a:endParaRPr lang="nb-NO" sz="1100"/>
          </a:p>
        </p:txBody>
      </p:sp>
      <p:sp>
        <p:nvSpPr>
          <p:cNvPr id="22" name="TekstSylinder 21">
            <a:extLst>
              <a:ext uri="{FF2B5EF4-FFF2-40B4-BE49-F238E27FC236}">
                <a16:creationId xmlns:a16="http://schemas.microsoft.com/office/drawing/2014/main" id="{269CA5AD-73B0-B69E-F7C9-BB49BDC34110}"/>
              </a:ext>
            </a:extLst>
          </p:cNvPr>
          <p:cNvSpPr txBox="1"/>
          <p:nvPr/>
        </p:nvSpPr>
        <p:spPr>
          <a:xfrm>
            <a:off x="9777856" y="2423260"/>
            <a:ext cx="677778" cy="2308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nb-NO" sz="900"/>
              <a:t>Sandbox</a:t>
            </a:r>
            <a:endParaRPr lang="nb-NO" sz="1100"/>
          </a:p>
        </p:txBody>
      </p:sp>
      <p:sp>
        <p:nvSpPr>
          <p:cNvPr id="23" name="TekstSylinder 22">
            <a:extLst>
              <a:ext uri="{FF2B5EF4-FFF2-40B4-BE49-F238E27FC236}">
                <a16:creationId xmlns:a16="http://schemas.microsoft.com/office/drawing/2014/main" id="{704C8767-B449-07FD-9D09-8DC96FBF5668}"/>
              </a:ext>
            </a:extLst>
          </p:cNvPr>
          <p:cNvSpPr txBox="1"/>
          <p:nvPr/>
        </p:nvSpPr>
        <p:spPr>
          <a:xfrm>
            <a:off x="10523639" y="2420600"/>
            <a:ext cx="620737" cy="2308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nb-NO" sz="900"/>
              <a:t>Staging</a:t>
            </a:r>
            <a:endParaRPr lang="nb-NO" sz="1100"/>
          </a:p>
        </p:txBody>
      </p:sp>
      <p:sp>
        <p:nvSpPr>
          <p:cNvPr id="24" name="TekstSylinder 23">
            <a:extLst>
              <a:ext uri="{FF2B5EF4-FFF2-40B4-BE49-F238E27FC236}">
                <a16:creationId xmlns:a16="http://schemas.microsoft.com/office/drawing/2014/main" id="{18A2BA28-E22C-870A-40FC-262DFF468FF1}"/>
              </a:ext>
            </a:extLst>
          </p:cNvPr>
          <p:cNvSpPr txBox="1"/>
          <p:nvPr/>
        </p:nvSpPr>
        <p:spPr>
          <a:xfrm>
            <a:off x="11202006" y="2412905"/>
            <a:ext cx="612743" cy="2308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nb-NO" sz="900"/>
              <a:t>Decom</a:t>
            </a:r>
            <a:endParaRPr lang="nb-NO" sz="1100"/>
          </a:p>
        </p:txBody>
      </p:sp>
      <p:cxnSp>
        <p:nvCxnSpPr>
          <p:cNvPr id="25" name="Kobling: vinkel 24">
            <a:extLst>
              <a:ext uri="{FF2B5EF4-FFF2-40B4-BE49-F238E27FC236}">
                <a16:creationId xmlns:a16="http://schemas.microsoft.com/office/drawing/2014/main" id="{697387EE-8ED4-152F-3CE8-88EB0E5FEF87}"/>
              </a:ext>
            </a:extLst>
          </p:cNvPr>
          <p:cNvCxnSpPr>
            <a:cxnSpLocks/>
            <a:stCxn id="18" idx="1"/>
            <a:endCxn id="20" idx="0"/>
          </p:cNvCxnSpPr>
          <p:nvPr/>
        </p:nvCxnSpPr>
        <p:spPr>
          <a:xfrm rot="10800000" flipV="1">
            <a:off x="7535086" y="1882099"/>
            <a:ext cx="1494203" cy="524404"/>
          </a:xfrm>
          <a:prstGeom prst="bentConnector2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Kobling: vinkel 25">
            <a:extLst>
              <a:ext uri="{FF2B5EF4-FFF2-40B4-BE49-F238E27FC236}">
                <a16:creationId xmlns:a16="http://schemas.microsoft.com/office/drawing/2014/main" id="{CBAFFB6B-CFD7-FF2B-80FC-241C0ACF68BF}"/>
              </a:ext>
            </a:extLst>
          </p:cNvPr>
          <p:cNvCxnSpPr>
            <a:cxnSpLocks/>
            <a:stCxn id="18" idx="1"/>
            <a:endCxn id="21" idx="0"/>
          </p:cNvCxnSpPr>
          <p:nvPr/>
        </p:nvCxnSpPr>
        <p:spPr>
          <a:xfrm rot="10800000" flipV="1">
            <a:off x="8846128" y="1882099"/>
            <a:ext cx="183160" cy="524824"/>
          </a:xfrm>
          <a:prstGeom prst="bentConnector2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Kobling: vinkel 26">
            <a:extLst>
              <a:ext uri="{FF2B5EF4-FFF2-40B4-BE49-F238E27FC236}">
                <a16:creationId xmlns:a16="http://schemas.microsoft.com/office/drawing/2014/main" id="{15C361C1-55D4-D2C8-88F5-891B33337F35}"/>
              </a:ext>
            </a:extLst>
          </p:cNvPr>
          <p:cNvCxnSpPr>
            <a:cxnSpLocks/>
            <a:stCxn id="18" idx="3"/>
            <a:endCxn id="22" idx="0"/>
          </p:cNvCxnSpPr>
          <p:nvPr/>
        </p:nvCxnSpPr>
        <p:spPr>
          <a:xfrm>
            <a:off x="9906975" y="1882099"/>
            <a:ext cx="209770" cy="541161"/>
          </a:xfrm>
          <a:prstGeom prst="bentConnector2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Kobling: vinkel 27">
            <a:extLst>
              <a:ext uri="{FF2B5EF4-FFF2-40B4-BE49-F238E27FC236}">
                <a16:creationId xmlns:a16="http://schemas.microsoft.com/office/drawing/2014/main" id="{4DE0A7CA-C776-05DB-14FD-C385868089EB}"/>
              </a:ext>
            </a:extLst>
          </p:cNvPr>
          <p:cNvCxnSpPr>
            <a:cxnSpLocks/>
            <a:stCxn id="18" idx="3"/>
            <a:endCxn id="23" idx="0"/>
          </p:cNvCxnSpPr>
          <p:nvPr/>
        </p:nvCxnSpPr>
        <p:spPr>
          <a:xfrm>
            <a:off x="9906975" y="1882099"/>
            <a:ext cx="927033" cy="538501"/>
          </a:xfrm>
          <a:prstGeom prst="bentConnector2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Kobling: vinkel 28">
            <a:extLst>
              <a:ext uri="{FF2B5EF4-FFF2-40B4-BE49-F238E27FC236}">
                <a16:creationId xmlns:a16="http://schemas.microsoft.com/office/drawing/2014/main" id="{A8839DC1-62AC-D88F-84AB-B950BF8B6E6A}"/>
              </a:ext>
            </a:extLst>
          </p:cNvPr>
          <p:cNvCxnSpPr>
            <a:cxnSpLocks/>
            <a:stCxn id="18" idx="3"/>
            <a:endCxn id="24" idx="0"/>
          </p:cNvCxnSpPr>
          <p:nvPr/>
        </p:nvCxnSpPr>
        <p:spPr>
          <a:xfrm>
            <a:off x="9906975" y="1882099"/>
            <a:ext cx="1601403" cy="530806"/>
          </a:xfrm>
          <a:prstGeom prst="bentConnector2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Kobling: vinkel 29">
            <a:extLst>
              <a:ext uri="{FF2B5EF4-FFF2-40B4-BE49-F238E27FC236}">
                <a16:creationId xmlns:a16="http://schemas.microsoft.com/office/drawing/2014/main" id="{23739241-73E5-BA7F-3555-E65BF8059C7E}"/>
              </a:ext>
            </a:extLst>
          </p:cNvPr>
          <p:cNvCxnSpPr>
            <a:cxnSpLocks/>
            <a:stCxn id="21" idx="1"/>
            <a:endCxn id="32" idx="0"/>
          </p:cNvCxnSpPr>
          <p:nvPr/>
        </p:nvCxnSpPr>
        <p:spPr>
          <a:xfrm rot="10800000" flipV="1">
            <a:off x="8265719" y="2522339"/>
            <a:ext cx="97265" cy="506128"/>
          </a:xfrm>
          <a:prstGeom prst="bentConnector2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Kobling: vinkel 30">
            <a:extLst>
              <a:ext uri="{FF2B5EF4-FFF2-40B4-BE49-F238E27FC236}">
                <a16:creationId xmlns:a16="http://schemas.microsoft.com/office/drawing/2014/main" id="{76F7B61F-3799-F350-DABC-BAD589AC56DE}"/>
              </a:ext>
            </a:extLst>
          </p:cNvPr>
          <p:cNvCxnSpPr>
            <a:cxnSpLocks/>
            <a:stCxn id="21" idx="3"/>
            <a:endCxn id="33" idx="0"/>
          </p:cNvCxnSpPr>
          <p:nvPr/>
        </p:nvCxnSpPr>
        <p:spPr>
          <a:xfrm>
            <a:off x="9329272" y="2522339"/>
            <a:ext cx="95779" cy="506128"/>
          </a:xfrm>
          <a:prstGeom prst="bentConnector2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kstSylinder 31">
            <a:extLst>
              <a:ext uri="{FF2B5EF4-FFF2-40B4-BE49-F238E27FC236}">
                <a16:creationId xmlns:a16="http://schemas.microsoft.com/office/drawing/2014/main" id="{125A280B-FA2F-77F5-C960-C20B019EAEE0}"/>
              </a:ext>
            </a:extLst>
          </p:cNvPr>
          <p:cNvSpPr txBox="1"/>
          <p:nvPr/>
        </p:nvSpPr>
        <p:spPr>
          <a:xfrm>
            <a:off x="8006641" y="3028467"/>
            <a:ext cx="518153" cy="2308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nb-NO" sz="900"/>
              <a:t>Public</a:t>
            </a:r>
            <a:endParaRPr lang="nb-NO" sz="1100"/>
          </a:p>
        </p:txBody>
      </p:sp>
      <p:sp>
        <p:nvSpPr>
          <p:cNvPr id="33" name="TekstSylinder 32">
            <a:extLst>
              <a:ext uri="{FF2B5EF4-FFF2-40B4-BE49-F238E27FC236}">
                <a16:creationId xmlns:a16="http://schemas.microsoft.com/office/drawing/2014/main" id="{C797A4E8-F4F6-29A4-7EE7-E7DFAEA83401}"/>
              </a:ext>
            </a:extLst>
          </p:cNvPr>
          <p:cNvSpPr txBox="1"/>
          <p:nvPr/>
        </p:nvSpPr>
        <p:spPr>
          <a:xfrm>
            <a:off x="9138734" y="3028467"/>
            <a:ext cx="572634" cy="2308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nb-NO" sz="900"/>
              <a:t>Private</a:t>
            </a:r>
            <a:endParaRPr lang="nb-NO" sz="1100"/>
          </a:p>
        </p:txBody>
      </p:sp>
      <p:sp>
        <p:nvSpPr>
          <p:cNvPr id="18" name="TekstSylinder 17">
            <a:extLst>
              <a:ext uri="{FF2B5EF4-FFF2-40B4-BE49-F238E27FC236}">
                <a16:creationId xmlns:a16="http://schemas.microsoft.com/office/drawing/2014/main" id="{757558EA-CB71-FF5C-9723-C7B0DA8DA0AD}"/>
              </a:ext>
            </a:extLst>
          </p:cNvPr>
          <p:cNvSpPr txBox="1"/>
          <p:nvPr/>
        </p:nvSpPr>
        <p:spPr>
          <a:xfrm>
            <a:off x="9029288" y="1758988"/>
            <a:ext cx="877687" cy="246221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nb-NO" sz="1000" b="1"/>
              <a:t>Eunomia</a:t>
            </a:r>
            <a:endParaRPr lang="nb-NO" sz="1200" b="1"/>
          </a:p>
        </p:txBody>
      </p:sp>
      <p:pic>
        <p:nvPicPr>
          <p:cNvPr id="19" name="Grafikk 18">
            <a:extLst>
              <a:ext uri="{FF2B5EF4-FFF2-40B4-BE49-F238E27FC236}">
                <a16:creationId xmlns:a16="http://schemas.microsoft.com/office/drawing/2014/main" id="{29FEC253-C66E-3CAE-6AC0-DD76B488946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121629" y="1427623"/>
            <a:ext cx="331959" cy="331959"/>
          </a:xfrm>
          <a:prstGeom prst="rect">
            <a:avLst/>
          </a:prstGeom>
        </p:spPr>
      </p:pic>
      <p:sp>
        <p:nvSpPr>
          <p:cNvPr id="106" name="Rektangel: avrundede hjørner 105">
            <a:extLst>
              <a:ext uri="{FF2B5EF4-FFF2-40B4-BE49-F238E27FC236}">
                <a16:creationId xmlns:a16="http://schemas.microsoft.com/office/drawing/2014/main" id="{260641CD-9DBD-C6F7-7D32-07E2E7982BDF}"/>
              </a:ext>
            </a:extLst>
          </p:cNvPr>
          <p:cNvSpPr/>
          <p:nvPr/>
        </p:nvSpPr>
        <p:spPr>
          <a:xfrm>
            <a:off x="6886575" y="3595458"/>
            <a:ext cx="5038725" cy="994620"/>
          </a:xfrm>
          <a:prstGeom prst="roundRect">
            <a:avLst/>
          </a:prstGeom>
          <a:solidFill>
            <a:srgbClr val="F8E9DD"/>
          </a:solidFill>
          <a:ln>
            <a:solidFill>
              <a:srgbClr val="F8E9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pic>
        <p:nvPicPr>
          <p:cNvPr id="107" name="Graphic 9">
            <a:extLst>
              <a:ext uri="{FF2B5EF4-FFF2-40B4-BE49-F238E27FC236}">
                <a16:creationId xmlns:a16="http://schemas.microsoft.com/office/drawing/2014/main" id="{CFF73DD4-00DA-8422-2BE6-ECA9F5FCB90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919567" y="3652689"/>
            <a:ext cx="426544" cy="426544"/>
          </a:xfrm>
          <a:prstGeom prst="rect">
            <a:avLst/>
          </a:prstGeom>
        </p:spPr>
      </p:pic>
      <p:pic>
        <p:nvPicPr>
          <p:cNvPr id="43" name="Grafikk 42">
            <a:extLst>
              <a:ext uri="{FF2B5EF4-FFF2-40B4-BE49-F238E27FC236}">
                <a16:creationId xmlns:a16="http://schemas.microsoft.com/office/drawing/2014/main" id="{CE3242AE-567A-8656-CBC2-73EF92A55AA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293310" y="2231882"/>
            <a:ext cx="171450" cy="171450"/>
          </a:xfrm>
          <a:prstGeom prst="rect">
            <a:avLst/>
          </a:prstGeom>
        </p:spPr>
      </p:pic>
      <p:pic>
        <p:nvPicPr>
          <p:cNvPr id="44" name="Grafikk 43">
            <a:extLst>
              <a:ext uri="{FF2B5EF4-FFF2-40B4-BE49-F238E27FC236}">
                <a16:creationId xmlns:a16="http://schemas.microsoft.com/office/drawing/2014/main" id="{40359603-7D76-1BDE-7DBE-AC40C899057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364310" y="2231882"/>
            <a:ext cx="171450" cy="171450"/>
          </a:xfrm>
          <a:prstGeom prst="rect">
            <a:avLst/>
          </a:prstGeom>
        </p:spPr>
      </p:pic>
      <p:pic>
        <p:nvPicPr>
          <p:cNvPr id="45" name="Grafikk 44">
            <a:extLst>
              <a:ext uri="{FF2B5EF4-FFF2-40B4-BE49-F238E27FC236}">
                <a16:creationId xmlns:a16="http://schemas.microsoft.com/office/drawing/2014/main" id="{34B01A67-22D6-B4EB-ECB5-4AB669254C9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029287" y="1594813"/>
            <a:ext cx="171450" cy="171450"/>
          </a:xfrm>
          <a:prstGeom prst="rect">
            <a:avLst/>
          </a:prstGeom>
        </p:spPr>
      </p:pic>
      <p:pic>
        <p:nvPicPr>
          <p:cNvPr id="46" name="Grafikk 45">
            <a:extLst>
              <a:ext uri="{FF2B5EF4-FFF2-40B4-BE49-F238E27FC236}">
                <a16:creationId xmlns:a16="http://schemas.microsoft.com/office/drawing/2014/main" id="{F8C93C47-6282-F351-6A64-7AD8AD6A155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772788" y="2251356"/>
            <a:ext cx="171450" cy="171450"/>
          </a:xfrm>
          <a:prstGeom prst="rect">
            <a:avLst/>
          </a:prstGeom>
        </p:spPr>
      </p:pic>
      <p:pic>
        <p:nvPicPr>
          <p:cNvPr id="48" name="Grafikk 47">
            <a:extLst>
              <a:ext uri="{FF2B5EF4-FFF2-40B4-BE49-F238E27FC236}">
                <a16:creationId xmlns:a16="http://schemas.microsoft.com/office/drawing/2014/main" id="{F6ED4ABA-C14B-0F43-8DA2-57A57CA6399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006641" y="2861061"/>
            <a:ext cx="171450" cy="171450"/>
          </a:xfrm>
          <a:prstGeom prst="rect">
            <a:avLst/>
          </a:prstGeom>
        </p:spPr>
      </p:pic>
      <p:pic>
        <p:nvPicPr>
          <p:cNvPr id="49" name="Grafikk 48">
            <a:extLst>
              <a:ext uri="{FF2B5EF4-FFF2-40B4-BE49-F238E27FC236}">
                <a16:creationId xmlns:a16="http://schemas.microsoft.com/office/drawing/2014/main" id="{2FE8B930-9DC5-25E4-F41F-65F959F1438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132474" y="2861061"/>
            <a:ext cx="171450" cy="171450"/>
          </a:xfrm>
          <a:prstGeom prst="rect">
            <a:avLst/>
          </a:prstGeom>
        </p:spPr>
      </p:pic>
      <p:pic>
        <p:nvPicPr>
          <p:cNvPr id="128" name="Bilde 127">
            <a:extLst>
              <a:ext uri="{FF2B5EF4-FFF2-40B4-BE49-F238E27FC236}">
                <a16:creationId xmlns:a16="http://schemas.microsoft.com/office/drawing/2014/main" id="{49140716-BC5A-5E77-9B36-9801E66AA6C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15693" y="1223338"/>
            <a:ext cx="3349457" cy="4312700"/>
          </a:xfrm>
          <a:prstGeom prst="rect">
            <a:avLst/>
          </a:prstGeom>
        </p:spPr>
      </p:pic>
      <p:grpSp>
        <p:nvGrpSpPr>
          <p:cNvPr id="129" name="Group 10">
            <a:extLst>
              <a:ext uri="{FF2B5EF4-FFF2-40B4-BE49-F238E27FC236}">
                <a16:creationId xmlns:a16="http://schemas.microsoft.com/office/drawing/2014/main" id="{DE0EC216-9FE5-8BA5-C881-B8D7F1D61D8B}"/>
              </a:ext>
            </a:extLst>
          </p:cNvPr>
          <p:cNvGrpSpPr/>
          <p:nvPr/>
        </p:nvGrpSpPr>
        <p:grpSpPr>
          <a:xfrm>
            <a:off x="4977016" y="1104162"/>
            <a:ext cx="2655416" cy="624183"/>
            <a:chOff x="2064202" y="3934292"/>
            <a:chExt cx="2603586" cy="612000"/>
          </a:xfrm>
        </p:grpSpPr>
        <p:pic>
          <p:nvPicPr>
            <p:cNvPr id="130" name="Picture 4" descr="A picture containing object&#10;&#10;Description generated with very high confidence">
              <a:extLst>
                <a:ext uri="{FF2B5EF4-FFF2-40B4-BE49-F238E27FC236}">
                  <a16:creationId xmlns:a16="http://schemas.microsoft.com/office/drawing/2014/main" id="{9B73187D-BF4C-973C-0F63-1CB2F5FE5B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2064202" y="4039214"/>
              <a:ext cx="223454" cy="227756"/>
            </a:xfrm>
            <a:prstGeom prst="rect">
              <a:avLst/>
            </a:prstGeom>
          </p:spPr>
        </p:pic>
        <p:sp>
          <p:nvSpPr>
            <p:cNvPr id="131" name="TextBox 12">
              <a:extLst>
                <a:ext uri="{FF2B5EF4-FFF2-40B4-BE49-F238E27FC236}">
                  <a16:creationId xmlns:a16="http://schemas.microsoft.com/office/drawing/2014/main" id="{33057C0D-3346-BD61-880D-4D79EF036140}"/>
                </a:ext>
              </a:extLst>
            </p:cNvPr>
            <p:cNvSpPr txBox="1"/>
            <p:nvPr/>
          </p:nvSpPr>
          <p:spPr>
            <a:xfrm>
              <a:off x="2362368" y="3934292"/>
              <a:ext cx="2305420" cy="61200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0" tIns="149217" rIns="0" bIns="14921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1050">
                  <a:solidFill>
                    <a:srgbClr val="2560E0"/>
                  </a:solidFill>
                  <a:latin typeface="+mj-lt"/>
                </a:rPr>
                <a:t>lz-00-subscriptions</a:t>
              </a:r>
              <a:endParaRPr lang="en-US" sz="1050">
                <a:solidFill>
                  <a:srgbClr val="2560E0"/>
                </a:solidFill>
                <a:latin typeface="+mj-lt"/>
                <a:cs typeface="Segoe UI"/>
              </a:endParaRPr>
            </a:p>
          </p:txBody>
        </p:sp>
      </p:grpSp>
      <p:cxnSp>
        <p:nvCxnSpPr>
          <p:cNvPr id="158" name="Rett linje 157">
            <a:extLst>
              <a:ext uri="{FF2B5EF4-FFF2-40B4-BE49-F238E27FC236}">
                <a16:creationId xmlns:a16="http://schemas.microsoft.com/office/drawing/2014/main" id="{CC3C914A-4F4D-3011-1FCC-317A73E84F8F}"/>
              </a:ext>
            </a:extLst>
          </p:cNvPr>
          <p:cNvCxnSpPr>
            <a:cxnSpLocks/>
            <a:stCxn id="23" idx="2"/>
            <a:endCxn id="188" idx="0"/>
          </p:cNvCxnSpPr>
          <p:nvPr/>
        </p:nvCxnSpPr>
        <p:spPr>
          <a:xfrm flipH="1">
            <a:off x="10834007" y="2651432"/>
            <a:ext cx="1" cy="108155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8" name="TekstSylinder 187">
            <a:extLst>
              <a:ext uri="{FF2B5EF4-FFF2-40B4-BE49-F238E27FC236}">
                <a16:creationId xmlns:a16="http://schemas.microsoft.com/office/drawing/2014/main" id="{A90AC74A-4696-7404-A598-6A4C11D78F38}"/>
              </a:ext>
            </a:extLst>
          </p:cNvPr>
          <p:cNvSpPr txBox="1"/>
          <p:nvPr/>
        </p:nvSpPr>
        <p:spPr>
          <a:xfrm>
            <a:off x="10233804" y="3732985"/>
            <a:ext cx="1200406" cy="2308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nb-NO" sz="900"/>
              <a:t>st-</a:t>
            </a:r>
            <a:r>
              <a:rPr lang="nb-NO" sz="900" err="1"/>
              <a:t>sandbox</a:t>
            </a:r>
            <a:r>
              <a:rPr lang="nb-NO" sz="900"/>
              <a:t>-</a:t>
            </a:r>
            <a:r>
              <a:rPr lang="nb-NO" sz="900" err="1"/>
              <a:t>testlz</a:t>
            </a:r>
            <a:endParaRPr lang="nb-NO" sz="1100"/>
          </a:p>
        </p:txBody>
      </p:sp>
      <p:grpSp>
        <p:nvGrpSpPr>
          <p:cNvPr id="132" name="Gruppe 131">
            <a:extLst>
              <a:ext uri="{FF2B5EF4-FFF2-40B4-BE49-F238E27FC236}">
                <a16:creationId xmlns:a16="http://schemas.microsoft.com/office/drawing/2014/main" id="{B259A40F-418C-50C5-24BA-0A8AA1288D3F}"/>
              </a:ext>
            </a:extLst>
          </p:cNvPr>
          <p:cNvGrpSpPr/>
          <p:nvPr/>
        </p:nvGrpSpPr>
        <p:grpSpPr>
          <a:xfrm>
            <a:off x="5185302" y="1465107"/>
            <a:ext cx="1627680" cy="215444"/>
            <a:chOff x="953759" y="1944450"/>
            <a:chExt cx="1627680" cy="215444"/>
          </a:xfrm>
        </p:grpSpPr>
        <p:pic>
          <p:nvPicPr>
            <p:cNvPr id="133" name="Graphic 9">
              <a:extLst>
                <a:ext uri="{FF2B5EF4-FFF2-40B4-BE49-F238E27FC236}">
                  <a16:creationId xmlns:a16="http://schemas.microsoft.com/office/drawing/2014/main" id="{7CABA9AD-6C5C-87D5-E4CE-590B1C0B677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953759" y="1962860"/>
              <a:ext cx="174313" cy="174313"/>
            </a:xfrm>
            <a:prstGeom prst="rect">
              <a:avLst/>
            </a:prstGeom>
          </p:spPr>
        </p:pic>
        <p:sp>
          <p:nvSpPr>
            <p:cNvPr id="134" name="TekstSylinder 133">
              <a:extLst>
                <a:ext uri="{FF2B5EF4-FFF2-40B4-BE49-F238E27FC236}">
                  <a16:creationId xmlns:a16="http://schemas.microsoft.com/office/drawing/2014/main" id="{0DD3FC36-17C0-47A2-32E0-676EFCAFB13E}"/>
                </a:ext>
              </a:extLst>
            </p:cNvPr>
            <p:cNvSpPr txBox="1"/>
            <p:nvPr/>
          </p:nvSpPr>
          <p:spPr>
            <a:xfrm>
              <a:off x="1061450" y="1944450"/>
              <a:ext cx="151998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z="800"/>
                <a:t>Subscription</a:t>
              </a:r>
              <a:endParaRPr lang="nb-NO" sz="1000"/>
            </a:p>
          </p:txBody>
        </p:sp>
      </p:grpSp>
      <p:grpSp>
        <p:nvGrpSpPr>
          <p:cNvPr id="135" name="Gruppe 134">
            <a:extLst>
              <a:ext uri="{FF2B5EF4-FFF2-40B4-BE49-F238E27FC236}">
                <a16:creationId xmlns:a16="http://schemas.microsoft.com/office/drawing/2014/main" id="{4C59D198-0C9D-3706-E3D7-FBBE9BF9BE49}"/>
              </a:ext>
            </a:extLst>
          </p:cNvPr>
          <p:cNvGrpSpPr/>
          <p:nvPr/>
        </p:nvGrpSpPr>
        <p:grpSpPr>
          <a:xfrm>
            <a:off x="5185303" y="1688058"/>
            <a:ext cx="1635501" cy="215444"/>
            <a:chOff x="953759" y="2560667"/>
            <a:chExt cx="1635501" cy="215444"/>
          </a:xfrm>
        </p:grpSpPr>
        <p:pic>
          <p:nvPicPr>
            <p:cNvPr id="136" name="Bilde 135">
              <a:extLst>
                <a:ext uri="{FF2B5EF4-FFF2-40B4-BE49-F238E27FC236}">
                  <a16:creationId xmlns:a16="http://schemas.microsoft.com/office/drawing/2014/main" id="{C8B216BB-5A32-9C21-3485-1C9C3506BAAA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ackgroundRemoval t="10000" b="90000" l="10000" r="90000">
                          <a14:foregroundMark x1="21975" y1="18674" x2="13158" y2="21212"/>
                          <a14:foregroundMark x1="15789" y1="22727" x2="23684" y2="27273"/>
                          <a14:foregroundMark x1="13158" y1="21212" x2="15789" y2="22727"/>
                          <a14:foregroundMark x1="14474" y1="24242" x2="14474" y2="24242"/>
                          <a14:foregroundMark x1="14474" y1="22727" x2="14474" y2="22727"/>
                          <a14:foregroundMark x1="14474" y1="22727" x2="14474" y2="22727"/>
                          <a14:foregroundMark x1="14474" y1="22727" x2="14474" y2="22727"/>
                          <a14:foregroundMark x1="17105" y1="22727" x2="17105" y2="22727"/>
                          <a14:foregroundMark x1="14474" y1="21212" x2="14474" y2="21212"/>
                          <a14:foregroundMark x1="14474" y1="21212" x2="14474" y2="21212"/>
                          <a14:foregroundMark x1="15789" y1="24242" x2="15789" y2="24242"/>
                          <a14:foregroundMark x1="15789" y1="22727" x2="15789" y2="22727"/>
                          <a14:foregroundMark x1="15789" y1="21212" x2="15789" y2="21212"/>
                          <a14:foregroundMark x1="15789" y1="21212" x2="15789" y2="21212"/>
                          <a14:foregroundMark x1="23684" y1="21212" x2="15789" y2="22727"/>
                          <a14:foregroundMark x1="40789" y1="45455" x2="81579" y2="46970"/>
                          <a14:foregroundMark x1="32895" y1="37879" x2="34211" y2="40909"/>
                          <a14:foregroundMark x1="31579" y1="63636" x2="32895" y2="63636"/>
                          <a14:foregroundMark x1="40789" y1="74242" x2="56579" y2="74242"/>
                          <a14:backgroundMark x1="22368" y1="15152" x2="21366" y2="1746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3759" y="2586087"/>
              <a:ext cx="199601" cy="173337"/>
            </a:xfrm>
            <a:prstGeom prst="rect">
              <a:avLst/>
            </a:prstGeom>
          </p:spPr>
        </p:pic>
        <p:sp>
          <p:nvSpPr>
            <p:cNvPr id="137" name="TekstSylinder 136">
              <a:extLst>
                <a:ext uri="{FF2B5EF4-FFF2-40B4-BE49-F238E27FC236}">
                  <a16:creationId xmlns:a16="http://schemas.microsoft.com/office/drawing/2014/main" id="{BB7EAC7C-989C-C9ED-99C7-85E99CAF9834}"/>
                </a:ext>
              </a:extLst>
            </p:cNvPr>
            <p:cNvSpPr txBox="1"/>
            <p:nvPr/>
          </p:nvSpPr>
          <p:spPr>
            <a:xfrm>
              <a:off x="1069271" y="2560667"/>
              <a:ext cx="151998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z="800"/>
                <a:t>Resource Providers </a:t>
              </a:r>
            </a:p>
          </p:txBody>
        </p:sp>
      </p:grpSp>
      <p:grpSp>
        <p:nvGrpSpPr>
          <p:cNvPr id="138" name="Gruppe 137">
            <a:extLst>
              <a:ext uri="{FF2B5EF4-FFF2-40B4-BE49-F238E27FC236}">
                <a16:creationId xmlns:a16="http://schemas.microsoft.com/office/drawing/2014/main" id="{D76C0D8E-AB6D-A0CD-F237-C0F30799789F}"/>
              </a:ext>
            </a:extLst>
          </p:cNvPr>
          <p:cNvGrpSpPr/>
          <p:nvPr/>
        </p:nvGrpSpPr>
        <p:grpSpPr>
          <a:xfrm>
            <a:off x="5185302" y="1899562"/>
            <a:ext cx="1637602" cy="215444"/>
            <a:chOff x="8818500" y="1551537"/>
            <a:chExt cx="1637602" cy="215444"/>
          </a:xfrm>
        </p:grpSpPr>
        <p:pic>
          <p:nvPicPr>
            <p:cNvPr id="139" name="Grafikk 138">
              <a:extLst>
                <a:ext uri="{FF2B5EF4-FFF2-40B4-BE49-F238E27FC236}">
                  <a16:creationId xmlns:a16="http://schemas.microsoft.com/office/drawing/2014/main" id="{90434F0C-150D-4EEF-2BAC-A17C36E53E6B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8818500" y="1581118"/>
              <a:ext cx="174313" cy="174313"/>
            </a:xfrm>
            <a:prstGeom prst="rect">
              <a:avLst/>
            </a:prstGeom>
          </p:spPr>
        </p:pic>
        <p:sp>
          <p:nvSpPr>
            <p:cNvPr id="140" name="TekstSylinder 139">
              <a:extLst>
                <a:ext uri="{FF2B5EF4-FFF2-40B4-BE49-F238E27FC236}">
                  <a16:creationId xmlns:a16="http://schemas.microsoft.com/office/drawing/2014/main" id="{0968122B-F548-0863-597D-36FD1248573A}"/>
                </a:ext>
              </a:extLst>
            </p:cNvPr>
            <p:cNvSpPr txBox="1"/>
            <p:nvPr/>
          </p:nvSpPr>
          <p:spPr>
            <a:xfrm>
              <a:off x="8936113" y="1551537"/>
              <a:ext cx="151998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z="800"/>
                <a:t>Defender</a:t>
              </a:r>
              <a:endParaRPr lang="nb-NO" sz="1100"/>
            </a:p>
          </p:txBody>
        </p:sp>
      </p:grpSp>
      <p:grpSp>
        <p:nvGrpSpPr>
          <p:cNvPr id="141" name="Gruppe 140">
            <a:extLst>
              <a:ext uri="{FF2B5EF4-FFF2-40B4-BE49-F238E27FC236}">
                <a16:creationId xmlns:a16="http://schemas.microsoft.com/office/drawing/2014/main" id="{5C54457F-14BB-28C4-B552-9A0D524A8D67}"/>
              </a:ext>
            </a:extLst>
          </p:cNvPr>
          <p:cNvGrpSpPr/>
          <p:nvPr/>
        </p:nvGrpSpPr>
        <p:grpSpPr>
          <a:xfrm>
            <a:off x="5184981" y="2153619"/>
            <a:ext cx="2026688" cy="215444"/>
            <a:chOff x="4130089" y="2041327"/>
            <a:chExt cx="2026688" cy="215444"/>
          </a:xfrm>
        </p:grpSpPr>
        <p:pic>
          <p:nvPicPr>
            <p:cNvPr id="142" name="Grafikk 141">
              <a:extLst>
                <a:ext uri="{FF2B5EF4-FFF2-40B4-BE49-F238E27FC236}">
                  <a16:creationId xmlns:a16="http://schemas.microsoft.com/office/drawing/2014/main" id="{4525ED83-1EC9-CFF8-A57F-363951EBCEE3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4130089" y="2051110"/>
              <a:ext cx="173658" cy="173658"/>
            </a:xfrm>
            <a:prstGeom prst="rect">
              <a:avLst/>
            </a:prstGeom>
          </p:spPr>
        </p:pic>
        <p:sp>
          <p:nvSpPr>
            <p:cNvPr id="143" name="TekstSylinder 142">
              <a:extLst>
                <a:ext uri="{FF2B5EF4-FFF2-40B4-BE49-F238E27FC236}">
                  <a16:creationId xmlns:a16="http://schemas.microsoft.com/office/drawing/2014/main" id="{8085FD79-1218-0113-64A5-C12BF9101634}"/>
                </a:ext>
              </a:extLst>
            </p:cNvPr>
            <p:cNvSpPr txBox="1"/>
            <p:nvPr/>
          </p:nvSpPr>
          <p:spPr>
            <a:xfrm>
              <a:off x="4251063" y="2041327"/>
              <a:ext cx="190571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z="800"/>
                <a:t>Activity Log </a:t>
              </a:r>
              <a:r>
                <a:rPr lang="nb-NO" sz="800" err="1"/>
                <a:t>Export</a:t>
              </a:r>
              <a:endParaRPr lang="nb-NO" sz="800"/>
            </a:p>
          </p:txBody>
        </p:sp>
      </p:grpSp>
      <p:grpSp>
        <p:nvGrpSpPr>
          <p:cNvPr id="144" name="Gruppe 143">
            <a:extLst>
              <a:ext uri="{FF2B5EF4-FFF2-40B4-BE49-F238E27FC236}">
                <a16:creationId xmlns:a16="http://schemas.microsoft.com/office/drawing/2014/main" id="{59E4EF47-DCA0-89CA-25C0-3C19CC48D423}"/>
              </a:ext>
            </a:extLst>
          </p:cNvPr>
          <p:cNvGrpSpPr/>
          <p:nvPr/>
        </p:nvGrpSpPr>
        <p:grpSpPr>
          <a:xfrm>
            <a:off x="5184981" y="2357231"/>
            <a:ext cx="1645461" cy="215444"/>
            <a:chOff x="953437" y="2763973"/>
            <a:chExt cx="1645461" cy="215444"/>
          </a:xfrm>
        </p:grpSpPr>
        <p:pic>
          <p:nvPicPr>
            <p:cNvPr id="145" name="Grafikk 144">
              <a:extLst>
                <a:ext uri="{FF2B5EF4-FFF2-40B4-BE49-F238E27FC236}">
                  <a16:creationId xmlns:a16="http://schemas.microsoft.com/office/drawing/2014/main" id="{ADE06220-657A-AB72-AD0C-00B4B796FC52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953437" y="2806081"/>
              <a:ext cx="173336" cy="173336"/>
            </a:xfrm>
            <a:prstGeom prst="rect">
              <a:avLst/>
            </a:prstGeom>
          </p:spPr>
        </p:pic>
        <p:sp>
          <p:nvSpPr>
            <p:cNvPr id="146" name="TekstSylinder 145">
              <a:extLst>
                <a:ext uri="{FF2B5EF4-FFF2-40B4-BE49-F238E27FC236}">
                  <a16:creationId xmlns:a16="http://schemas.microsoft.com/office/drawing/2014/main" id="{9EF0F95E-C754-01B2-8789-79B0AA222A9B}"/>
                </a:ext>
              </a:extLst>
            </p:cNvPr>
            <p:cNvSpPr txBox="1"/>
            <p:nvPr/>
          </p:nvSpPr>
          <p:spPr>
            <a:xfrm>
              <a:off x="1078909" y="2763973"/>
              <a:ext cx="151998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z="800"/>
                <a:t>Tags</a:t>
              </a:r>
            </a:p>
          </p:txBody>
        </p:sp>
      </p:grpSp>
      <p:grpSp>
        <p:nvGrpSpPr>
          <p:cNvPr id="147" name="Gruppe 146">
            <a:extLst>
              <a:ext uri="{FF2B5EF4-FFF2-40B4-BE49-F238E27FC236}">
                <a16:creationId xmlns:a16="http://schemas.microsoft.com/office/drawing/2014/main" id="{9EB7EFE1-01AA-24BA-0A58-89BCFC16E3B5}"/>
              </a:ext>
            </a:extLst>
          </p:cNvPr>
          <p:cNvGrpSpPr/>
          <p:nvPr/>
        </p:nvGrpSpPr>
        <p:grpSpPr>
          <a:xfrm>
            <a:off x="5186361" y="2603463"/>
            <a:ext cx="1632769" cy="215993"/>
            <a:chOff x="931390" y="3271048"/>
            <a:chExt cx="1632769" cy="215993"/>
          </a:xfrm>
        </p:grpSpPr>
        <p:pic>
          <p:nvPicPr>
            <p:cNvPr id="148" name="Grafikk 147">
              <a:extLst>
                <a:ext uri="{FF2B5EF4-FFF2-40B4-BE49-F238E27FC236}">
                  <a16:creationId xmlns:a16="http://schemas.microsoft.com/office/drawing/2014/main" id="{966CDEFD-6B76-C0B0-F62B-51F042B3BB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931390" y="3271048"/>
              <a:ext cx="173336" cy="173336"/>
            </a:xfrm>
            <a:prstGeom prst="rect">
              <a:avLst/>
            </a:prstGeom>
          </p:spPr>
        </p:pic>
        <p:sp>
          <p:nvSpPr>
            <p:cNvPr id="149" name="TekstSylinder 148">
              <a:extLst>
                <a:ext uri="{FF2B5EF4-FFF2-40B4-BE49-F238E27FC236}">
                  <a16:creationId xmlns:a16="http://schemas.microsoft.com/office/drawing/2014/main" id="{DB55168F-F34D-B2FE-39A4-2FC9526B076C}"/>
                </a:ext>
              </a:extLst>
            </p:cNvPr>
            <p:cNvSpPr txBox="1"/>
            <p:nvPr/>
          </p:nvSpPr>
          <p:spPr>
            <a:xfrm>
              <a:off x="1044170" y="3271597"/>
              <a:ext cx="151998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z="800"/>
                <a:t>Budget</a:t>
              </a:r>
              <a:endParaRPr lang="nb-NO" sz="1000"/>
            </a:p>
          </p:txBody>
        </p:sp>
      </p:grpSp>
      <p:grpSp>
        <p:nvGrpSpPr>
          <p:cNvPr id="150" name="Gruppe 149">
            <a:extLst>
              <a:ext uri="{FF2B5EF4-FFF2-40B4-BE49-F238E27FC236}">
                <a16:creationId xmlns:a16="http://schemas.microsoft.com/office/drawing/2014/main" id="{B653BDEB-78F8-6D48-BD23-D7584D19A0D8}"/>
              </a:ext>
            </a:extLst>
          </p:cNvPr>
          <p:cNvGrpSpPr/>
          <p:nvPr/>
        </p:nvGrpSpPr>
        <p:grpSpPr>
          <a:xfrm>
            <a:off x="5184981" y="2814387"/>
            <a:ext cx="1644238" cy="215444"/>
            <a:chOff x="953290" y="311116"/>
            <a:chExt cx="1644238" cy="215444"/>
          </a:xfrm>
        </p:grpSpPr>
        <p:pic>
          <p:nvPicPr>
            <p:cNvPr id="151" name="Grafikk 150">
              <a:extLst>
                <a:ext uri="{FF2B5EF4-FFF2-40B4-BE49-F238E27FC236}">
                  <a16:creationId xmlns:a16="http://schemas.microsoft.com/office/drawing/2014/main" id="{8A9F90E9-B40F-2F9C-70D5-5DC5FD2DDADB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953290" y="329599"/>
              <a:ext cx="173336" cy="173336"/>
            </a:xfrm>
            <a:prstGeom prst="rect">
              <a:avLst/>
            </a:prstGeom>
          </p:spPr>
        </p:pic>
        <p:sp>
          <p:nvSpPr>
            <p:cNvPr id="152" name="TekstSylinder 151">
              <a:extLst>
                <a:ext uri="{FF2B5EF4-FFF2-40B4-BE49-F238E27FC236}">
                  <a16:creationId xmlns:a16="http://schemas.microsoft.com/office/drawing/2014/main" id="{77DC3600-C39D-ED79-8901-26F08B1889AF}"/>
                </a:ext>
              </a:extLst>
            </p:cNvPr>
            <p:cNvSpPr txBox="1"/>
            <p:nvPr/>
          </p:nvSpPr>
          <p:spPr>
            <a:xfrm>
              <a:off x="1077539" y="311116"/>
              <a:ext cx="151998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z="800" err="1"/>
                <a:t>Azure</a:t>
              </a:r>
              <a:r>
                <a:rPr lang="nb-NO" sz="800"/>
                <a:t> AD Groups</a:t>
              </a:r>
            </a:p>
          </p:txBody>
        </p:sp>
      </p:grpSp>
      <p:grpSp>
        <p:nvGrpSpPr>
          <p:cNvPr id="153" name="Gruppe 152">
            <a:extLst>
              <a:ext uri="{FF2B5EF4-FFF2-40B4-BE49-F238E27FC236}">
                <a16:creationId xmlns:a16="http://schemas.microsoft.com/office/drawing/2014/main" id="{6A795F06-74FF-A469-3842-5EFFE81667CB}"/>
              </a:ext>
            </a:extLst>
          </p:cNvPr>
          <p:cNvGrpSpPr/>
          <p:nvPr/>
        </p:nvGrpSpPr>
        <p:grpSpPr>
          <a:xfrm>
            <a:off x="5184981" y="3025548"/>
            <a:ext cx="1638360" cy="215444"/>
            <a:chOff x="974416" y="770213"/>
            <a:chExt cx="1638360" cy="215444"/>
          </a:xfrm>
        </p:grpSpPr>
        <p:pic>
          <p:nvPicPr>
            <p:cNvPr id="154" name="Grafikk 153">
              <a:extLst>
                <a:ext uri="{FF2B5EF4-FFF2-40B4-BE49-F238E27FC236}">
                  <a16:creationId xmlns:a16="http://schemas.microsoft.com/office/drawing/2014/main" id="{ED78759F-9C28-9984-7770-F90705427E71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>
              <a:off x="974416" y="791474"/>
              <a:ext cx="173337" cy="173337"/>
            </a:xfrm>
            <a:prstGeom prst="rect">
              <a:avLst/>
            </a:prstGeom>
          </p:spPr>
        </p:pic>
        <p:sp>
          <p:nvSpPr>
            <p:cNvPr id="155" name="TekstSylinder 154">
              <a:extLst>
                <a:ext uri="{FF2B5EF4-FFF2-40B4-BE49-F238E27FC236}">
                  <a16:creationId xmlns:a16="http://schemas.microsoft.com/office/drawing/2014/main" id="{0E1C0872-7F7A-4821-0AE1-0714662E7ACD}"/>
                </a:ext>
              </a:extLst>
            </p:cNvPr>
            <p:cNvSpPr txBox="1"/>
            <p:nvPr/>
          </p:nvSpPr>
          <p:spPr>
            <a:xfrm>
              <a:off x="1092787" y="770213"/>
              <a:ext cx="151998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z="800"/>
                <a:t>PIM Configuration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509511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2.22222E-6 L 0.14049 0.04722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018" y="236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0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1.85185E-6 L 0.42669 0.31296 " pathEditMode="relative" rAng="0" ptsTypes="AA">
                                      <p:cBhvr>
                                        <p:cTn id="44" dur="20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328" y="15648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43"/>
                                            </p:cond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000"/>
                            </p:stCondLst>
                            <p:childTnLst>
                              <p:par>
                                <p:cTn id="4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000"/>
                            </p:stCondLst>
                            <p:childTnLst>
                              <p:par>
                                <p:cTn id="4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000"/>
                            </p:stCondLst>
                            <p:childTnLst>
                              <p:par>
                                <p:cTn id="52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1.11111E-6 L -0.05872 0.00324 " pathEditMode="relative" rAng="0" ptsTypes="AA">
                                      <p:cBhvr>
                                        <p:cTn id="53" dur="20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43" y="162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2.22222E-6 L -0.05859 0.00208 " pathEditMode="relative" rAng="0" ptsTypes="AA">
                                      <p:cBhvr>
                                        <p:cTn id="55" dur="20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30" y="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000"/>
                            </p:stCondLst>
                            <p:childTnLst>
                              <p:par>
                                <p:cTn id="57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4.44444E-6 L 0.34544 0.30486 " pathEditMode="relative" rAng="0" ptsTypes="AA">
                                      <p:cBhvr>
                                        <p:cTn id="58" dur="20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266" y="15231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57"/>
                                            </p:cond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6000"/>
                            </p:stCondLst>
                            <p:childTnLst>
                              <p:par>
                                <p:cTn id="60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2.59259E-6 L 0.34765 0.27408 " pathEditMode="relative" rAng="0" ptsTypes="AA">
                                      <p:cBhvr>
                                        <p:cTn id="61" dur="20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383" y="13704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60"/>
                                            </p:cond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8000"/>
                            </p:stCondLst>
                            <p:childTnLst>
                              <p:par>
                                <p:cTn id="63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3.7037E-7 L 0.34922 0.23704 " pathEditMode="relative" rAng="0" ptsTypes="AA">
                                      <p:cBhvr>
                                        <p:cTn id="64" dur="20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461" y="11852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63"/>
                                            </p:cond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0000"/>
                            </p:stCondLst>
                            <p:childTnLst>
                              <p:par>
                                <p:cTn id="66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7.40741E-7 L 0.34661 0.20718 " pathEditMode="relative" rAng="0" ptsTypes="AA">
                                      <p:cBhvr>
                                        <p:cTn id="67" dur="20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331" y="10347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66"/>
                                            </p:cond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2000"/>
                            </p:stCondLst>
                            <p:childTnLst>
                              <p:par>
                                <p:cTn id="69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3.7037E-7 L 0.34778 0.1713 " pathEditMode="relative" rAng="0" ptsTypes="AA">
                                      <p:cBhvr>
                                        <p:cTn id="70" dur="20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383" y="8565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69"/>
                                            </p:cond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4000"/>
                            </p:stCondLst>
                            <p:childTnLst>
                              <p:par>
                                <p:cTn id="72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2.59259E-6 L 0.34739 0.14051 " pathEditMode="relative" rAng="0" ptsTypes="AA">
                                      <p:cBhvr>
                                        <p:cTn id="73" dur="20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370" y="7014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72"/>
                                            </p:cond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6000"/>
                            </p:stCondLst>
                            <p:childTnLst>
                              <p:par>
                                <p:cTn id="7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4.44444E-6 L 0.34765 0.10348 " pathEditMode="relative" rAng="0" ptsTypes="AA">
                                      <p:cBhvr>
                                        <p:cTn id="76" dur="20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383" y="5162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75"/>
                                            </p:cond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88" grpId="0" animBg="1"/>
      <p:bldP spid="188" grpId="1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AEFF40-0091-C940-93D0-32913EB938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Eunomia - Docs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10A6418-2F98-7A8E-9EFA-4A15595BB549}"/>
              </a:ext>
            </a:extLst>
          </p:cNvPr>
          <p:cNvSpPr/>
          <p:nvPr/>
        </p:nvSpPr>
        <p:spPr>
          <a:xfrm>
            <a:off x="2068286" y="1429657"/>
            <a:ext cx="1502228" cy="7982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pic>
        <p:nvPicPr>
          <p:cNvPr id="8" name="logo_blaa">
            <a:extLst>
              <a:ext uri="{FF2B5EF4-FFF2-40B4-BE49-F238E27FC236}">
                <a16:creationId xmlns:a16="http://schemas.microsoft.com/office/drawing/2014/main" id="{8A9377D7-9A16-DD2E-CA2B-86D9191A8D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4746" y="6245941"/>
            <a:ext cx="1792828" cy="3960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7EED253D-C778-3E17-E0B6-45F2FF41391A}"/>
              </a:ext>
            </a:extLst>
          </p:cNvPr>
          <p:cNvGrpSpPr/>
          <p:nvPr/>
        </p:nvGrpSpPr>
        <p:grpSpPr>
          <a:xfrm>
            <a:off x="1230594" y="1160547"/>
            <a:ext cx="9209314" cy="4949885"/>
            <a:chOff x="1230594" y="1160547"/>
            <a:chExt cx="9209314" cy="4949885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D43B7365-5E80-59DF-6AF1-0F995C25C626}"/>
                </a:ext>
              </a:extLst>
            </p:cNvPr>
            <p:cNvGrpSpPr/>
            <p:nvPr/>
          </p:nvGrpSpPr>
          <p:grpSpPr>
            <a:xfrm>
              <a:off x="1230594" y="1160547"/>
              <a:ext cx="9209314" cy="4949885"/>
              <a:chOff x="1230594" y="1160547"/>
              <a:chExt cx="9209314" cy="4949885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F4B643CA-69E0-5C4A-267D-8FEFC8FCD2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30594" y="1160547"/>
                <a:ext cx="9209314" cy="4949885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16E7B758-6FA6-D692-A0E5-3CE05094282C}"/>
                  </a:ext>
                </a:extLst>
              </p:cNvPr>
              <p:cNvSpPr/>
              <p:nvPr/>
            </p:nvSpPr>
            <p:spPr>
              <a:xfrm>
                <a:off x="3035030" y="5372381"/>
                <a:ext cx="84306" cy="111924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b-NO"/>
              </a:p>
            </p:txBody>
          </p:sp>
        </p:grp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2349C3C6-DF56-56FB-0A76-791A087A400D}"/>
                </a:ext>
              </a:extLst>
            </p:cNvPr>
            <p:cNvSpPr/>
            <p:nvPr/>
          </p:nvSpPr>
          <p:spPr>
            <a:xfrm>
              <a:off x="2223929" y="1395687"/>
              <a:ext cx="1394298" cy="10376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</p:spTree>
    <p:extLst>
      <p:ext uri="{BB962C8B-B14F-4D97-AF65-F5344CB8AC3E}">
        <p14:creationId xmlns:p14="http://schemas.microsoft.com/office/powerpoint/2010/main" val="15684288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logo_hvit" descr="Et bilde som inneholder tekst, utklipp&#10;&#10;Automatisk generert beskrivelse">
            <a:extLst>
              <a:ext uri="{FF2B5EF4-FFF2-40B4-BE49-F238E27FC236}">
                <a16:creationId xmlns:a16="http://schemas.microsoft.com/office/drawing/2014/main" id="{49FE08BD-8E80-7740-B573-D8EC97F8D7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4746" y="6245941"/>
            <a:ext cx="1792828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1305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4EE09763-A488-4E08-DAF8-088AA8267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How do end users request new Subscriptions?</a:t>
            </a:r>
            <a:endParaRPr lang="nb-NO">
              <a:ea typeface="+mj-lt"/>
              <a:cs typeface="+mj-lt"/>
            </a:endParaRP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DFA2D315-A3FE-8AE1-D440-E99DD27BC9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4268" y="1141220"/>
            <a:ext cx="10363200" cy="125826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7655" indent="-287655"/>
            <a:r>
              <a:rPr lang="en-US" sz="1800">
                <a:ea typeface="+mn-lt"/>
                <a:cs typeface="+mn-lt"/>
              </a:rPr>
              <a:t>Different ordering process per tenant / company</a:t>
            </a:r>
            <a:endParaRPr lang="nb-NO" sz="1800">
              <a:ea typeface="+mn-lt"/>
              <a:cs typeface="+mn-lt"/>
            </a:endParaRPr>
          </a:p>
          <a:p>
            <a:pPr marL="287655" indent="-287655"/>
            <a:r>
              <a:rPr lang="en-US" sz="1800">
                <a:ea typeface="+mn-lt"/>
                <a:cs typeface="+mn-lt"/>
              </a:rPr>
              <a:t>MVP – Forms – SPO – JSON - Pipeline automation </a:t>
            </a:r>
            <a:endParaRPr lang="nb-NO" sz="1800">
              <a:ea typeface="+mn-lt"/>
              <a:cs typeface="+mn-lt"/>
            </a:endParaRPr>
          </a:p>
          <a:p>
            <a:pPr marL="287655" indent="-287655"/>
            <a:r>
              <a:rPr lang="en-US" sz="1800">
                <a:ea typeface="+mn-lt"/>
                <a:cs typeface="+mn-lt"/>
              </a:rPr>
              <a:t>Config file changes. Working on further improvements for automation</a:t>
            </a:r>
            <a:endParaRPr lang="nb-NO" sz="1800">
              <a:ea typeface="+mn-lt"/>
              <a:cs typeface="+mn-lt"/>
            </a:endParaRPr>
          </a:p>
          <a:p>
            <a:endParaRPr lang="nb-NO" sz="1800">
              <a:cs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FD73E7-406A-F048-8BC7-25CEAE9CB25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3115" y="2261121"/>
            <a:ext cx="6997430" cy="34556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logo_blaa">
            <a:extLst>
              <a:ext uri="{FF2B5EF4-FFF2-40B4-BE49-F238E27FC236}">
                <a16:creationId xmlns:a16="http://schemas.microsoft.com/office/drawing/2014/main" id="{5ABF028E-E8F5-192E-836A-16BBE3CAB5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4746" y="6245941"/>
            <a:ext cx="1792828" cy="396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8D768B3-0752-DA65-1AD9-87166FA64107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087" y="4634605"/>
            <a:ext cx="9839381" cy="15298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Arrow: Down 9">
            <a:extLst>
              <a:ext uri="{FF2B5EF4-FFF2-40B4-BE49-F238E27FC236}">
                <a16:creationId xmlns:a16="http://schemas.microsoft.com/office/drawing/2014/main" id="{382E5B1B-292B-F0FD-81BD-81C67A9ED231}"/>
              </a:ext>
            </a:extLst>
          </p:cNvPr>
          <p:cNvSpPr/>
          <p:nvPr/>
        </p:nvSpPr>
        <p:spPr>
          <a:xfrm rot="19660768">
            <a:off x="5739035" y="3829379"/>
            <a:ext cx="557719" cy="125826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5823365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logo_hvit" descr="Et bilde som inneholder tekst, utklipp&#10;&#10;Automatisk generert beskrivelse">
            <a:extLst>
              <a:ext uri="{FF2B5EF4-FFF2-40B4-BE49-F238E27FC236}">
                <a16:creationId xmlns:a16="http://schemas.microsoft.com/office/drawing/2014/main" id="{639B3A84-3B48-B428-5B54-BB256616B8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4746" y="6245941"/>
            <a:ext cx="1792828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7126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e 4">
            <a:extLst>
              <a:ext uri="{FF2B5EF4-FFF2-40B4-BE49-F238E27FC236}">
                <a16:creationId xmlns:a16="http://schemas.microsoft.com/office/drawing/2014/main" id="{4F987503-716B-4AE8-351B-9DF8711AE6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525"/>
            <a:ext cx="12192000" cy="6858000"/>
          </a:xfrm>
          <a:prstGeom prst="rect">
            <a:avLst/>
          </a:prstGeom>
        </p:spPr>
      </p:pic>
      <p:sp>
        <p:nvSpPr>
          <p:cNvPr id="2" name="Tittel 1">
            <a:extLst>
              <a:ext uri="{FF2B5EF4-FFF2-40B4-BE49-F238E27FC236}">
                <a16:creationId xmlns:a16="http://schemas.microsoft.com/office/drawing/2014/main" id="{43CABDB6-EF54-0605-01EA-0147912C4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Challenges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C1791D55-0F38-9E0C-8634-90B8A1115B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8922" y="1586389"/>
            <a:ext cx="10363200" cy="3685222"/>
          </a:xfrm>
        </p:spPr>
        <p:txBody>
          <a:bodyPr/>
          <a:lstStyle/>
          <a:p>
            <a:r>
              <a:rPr lang="nb-NO" err="1"/>
              <a:t>Understanding</a:t>
            </a:r>
            <a:r>
              <a:rPr lang="nb-NO"/>
              <a:t> ALZ</a:t>
            </a:r>
          </a:p>
          <a:p>
            <a:endParaRPr lang="nb-NO"/>
          </a:p>
          <a:p>
            <a:r>
              <a:rPr lang="nb-NO"/>
              <a:t>Management Group </a:t>
            </a:r>
            <a:r>
              <a:rPr lang="nb-NO" err="1"/>
              <a:t>hierarchy</a:t>
            </a:r>
            <a:endParaRPr lang="nb-NO"/>
          </a:p>
          <a:p>
            <a:endParaRPr lang="nb-NO"/>
          </a:p>
          <a:p>
            <a:r>
              <a:rPr lang="nb-NO" err="1"/>
              <a:t>Organizing</a:t>
            </a:r>
            <a:r>
              <a:rPr lang="nb-NO"/>
              <a:t> </a:t>
            </a:r>
            <a:r>
              <a:rPr lang="nb-NO" err="1"/>
              <a:t>the</a:t>
            </a:r>
            <a:r>
              <a:rPr lang="nb-NO"/>
              <a:t> team</a:t>
            </a:r>
          </a:p>
          <a:p>
            <a:endParaRPr lang="nb-NO"/>
          </a:p>
          <a:p>
            <a:r>
              <a:rPr lang="nb-NO"/>
              <a:t>Testing</a:t>
            </a:r>
          </a:p>
          <a:p>
            <a:endParaRPr lang="nb-NO"/>
          </a:p>
          <a:p>
            <a:r>
              <a:rPr lang="nb-NO"/>
              <a:t>Pipeline </a:t>
            </a:r>
            <a:r>
              <a:rPr lang="nb-NO" err="1"/>
              <a:t>setup</a:t>
            </a:r>
            <a:endParaRPr lang="nb-NO"/>
          </a:p>
          <a:p>
            <a:endParaRPr lang="nb-NO"/>
          </a:p>
          <a:p>
            <a:r>
              <a:rPr lang="nb-NO"/>
              <a:t>Private Link (DNS)</a:t>
            </a:r>
          </a:p>
        </p:txBody>
      </p:sp>
      <p:pic>
        <p:nvPicPr>
          <p:cNvPr id="4" name="logo_blaa">
            <a:extLst>
              <a:ext uri="{FF2B5EF4-FFF2-40B4-BE49-F238E27FC236}">
                <a16:creationId xmlns:a16="http://schemas.microsoft.com/office/drawing/2014/main" id="{F25DEA2C-E2BF-7396-F565-D032570536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4746" y="6245941"/>
            <a:ext cx="1792828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311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Picture 110" descr="Shape&#10;&#10;Description automatically generated">
            <a:extLst>
              <a:ext uri="{FF2B5EF4-FFF2-40B4-BE49-F238E27FC236}">
                <a16:creationId xmlns:a16="http://schemas.microsoft.com/office/drawing/2014/main" id="{0597F728-0033-9AFD-F1C2-F42889D836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950F1C3-6719-400C-BBB4-80034D751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098" y="180043"/>
            <a:ext cx="5469264" cy="553998"/>
          </a:xfrm>
        </p:spPr>
        <p:txBody>
          <a:bodyPr/>
          <a:lstStyle/>
          <a:p>
            <a:r>
              <a:rPr lang="nb-NO"/>
              <a:t>DNS </a:t>
            </a:r>
            <a:r>
              <a:rPr lang="nb-NO" err="1"/>
              <a:t>with</a:t>
            </a:r>
            <a:r>
              <a:rPr lang="nb-NO"/>
              <a:t> </a:t>
            </a:r>
            <a:r>
              <a:rPr lang="nb-NO" err="1"/>
              <a:t>PrivateLink</a:t>
            </a:r>
            <a:endParaRPr lang="nb-NO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DA665C6A-DBBB-481E-9555-1690A4247CBF}"/>
              </a:ext>
            </a:extLst>
          </p:cNvPr>
          <p:cNvSpPr/>
          <p:nvPr/>
        </p:nvSpPr>
        <p:spPr>
          <a:xfrm>
            <a:off x="3812644" y="3052210"/>
            <a:ext cx="4212702" cy="2330451"/>
          </a:xfrm>
          <a:prstGeom prst="roundRect">
            <a:avLst>
              <a:gd name="adj" fmla="val 7949"/>
            </a:avLst>
          </a:prstGeom>
          <a:solidFill>
            <a:srgbClr val="F8E9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90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6193EC53-85D8-46AB-9213-ACCD71DFCB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21951" y="2730589"/>
            <a:ext cx="523726" cy="523726"/>
          </a:xfrm>
          <a:prstGeom prst="rect">
            <a:avLst/>
          </a:prstGeom>
        </p:spPr>
      </p:pic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C3E6F6B5-0C86-40F3-827C-CBE0EAB88A4D}"/>
              </a:ext>
            </a:extLst>
          </p:cNvPr>
          <p:cNvSpPr/>
          <p:nvPr/>
        </p:nvSpPr>
        <p:spPr>
          <a:xfrm>
            <a:off x="4028035" y="3254315"/>
            <a:ext cx="3842827" cy="1851047"/>
          </a:xfrm>
          <a:prstGeom prst="roundRect">
            <a:avLst>
              <a:gd name="adj" fmla="val 7478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90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17F2E06B-C6DE-4E78-8B4A-A691BD792BB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652775" y="3165847"/>
            <a:ext cx="422275" cy="422275"/>
          </a:xfrm>
          <a:prstGeom prst="rect">
            <a:avLst/>
          </a:prstGeom>
        </p:spPr>
      </p:pic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2B7C93DB-B5BC-4ACE-B9FE-815090647D5E}"/>
              </a:ext>
            </a:extLst>
          </p:cNvPr>
          <p:cNvSpPr/>
          <p:nvPr/>
        </p:nvSpPr>
        <p:spPr>
          <a:xfrm>
            <a:off x="4326521" y="3565659"/>
            <a:ext cx="1083057" cy="1253076"/>
          </a:xfrm>
          <a:prstGeom prst="roundRect">
            <a:avLst>
              <a:gd name="adj" fmla="val 7478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90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400FB256-5589-4F01-B135-306071AA497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712769" y="3412150"/>
            <a:ext cx="299889" cy="29988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82B12371-5F6F-4811-A078-412522986CEF}"/>
              </a:ext>
            </a:extLst>
          </p:cNvPr>
          <p:cNvSpPr txBox="1"/>
          <p:nvPr/>
        </p:nvSpPr>
        <p:spPr>
          <a:xfrm>
            <a:off x="4407359" y="4196450"/>
            <a:ext cx="100221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900" err="1">
                <a:solidFill>
                  <a:srgbClr val="00206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AzFirewall</a:t>
            </a:r>
            <a:r>
              <a:rPr lang="nb-NO" sz="900">
                <a:solidFill>
                  <a:srgbClr val="00206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(</a:t>
            </a:r>
            <a:r>
              <a:rPr lang="nb-NO" sz="900" err="1">
                <a:solidFill>
                  <a:srgbClr val="00206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Mgr</a:t>
            </a:r>
            <a:r>
              <a:rPr lang="nb-NO" sz="900">
                <a:solidFill>
                  <a:srgbClr val="00206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C33BE4F-6B6A-47C8-9552-DCF6439D23B2}"/>
              </a:ext>
            </a:extLst>
          </p:cNvPr>
          <p:cNvSpPr txBox="1"/>
          <p:nvPr/>
        </p:nvSpPr>
        <p:spPr>
          <a:xfrm>
            <a:off x="4080156" y="3362614"/>
            <a:ext cx="71353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900" err="1">
                <a:solidFill>
                  <a:srgbClr val="00206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Vwan</a:t>
            </a:r>
            <a:r>
              <a:rPr lang="nb-NO" sz="900">
                <a:solidFill>
                  <a:srgbClr val="00206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</a:t>
            </a:r>
            <a:r>
              <a:rPr lang="nb-NO" sz="900" err="1">
                <a:solidFill>
                  <a:srgbClr val="00206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Hub</a:t>
            </a:r>
            <a:endParaRPr lang="nb-NO" sz="900">
              <a:solidFill>
                <a:srgbClr val="002060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25" name="Graphic 24">
            <a:extLst>
              <a:ext uri="{FF2B5EF4-FFF2-40B4-BE49-F238E27FC236}">
                <a16:creationId xmlns:a16="http://schemas.microsoft.com/office/drawing/2014/main" id="{44953590-AD81-4C9F-B3AB-2D194E5D9E1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676377" y="4553832"/>
            <a:ext cx="365187" cy="365187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462DD5BA-CC03-4932-AE7D-E7680913D06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676377" y="3848444"/>
            <a:ext cx="355897" cy="355897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BFBE3EDC-6180-44F9-A8F7-F7F6FFA06B59}"/>
              </a:ext>
            </a:extLst>
          </p:cNvPr>
          <p:cNvSpPr txBox="1"/>
          <p:nvPr/>
        </p:nvSpPr>
        <p:spPr>
          <a:xfrm>
            <a:off x="6738237" y="2794519"/>
            <a:ext cx="140742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b-NO" sz="1400" b="1" err="1">
                <a:solidFill>
                  <a:srgbClr val="00B05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Hub</a:t>
            </a:r>
            <a:r>
              <a:rPr lang="nb-NO" sz="1400" b="1">
                <a:solidFill>
                  <a:srgbClr val="00B05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Tenant</a:t>
            </a:r>
            <a:endParaRPr lang="nb-NO" sz="1400">
              <a:solidFill>
                <a:srgbClr val="00B050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5A9D8BF-6211-4D6E-9FA2-2FD67C439571}"/>
              </a:ext>
            </a:extLst>
          </p:cNvPr>
          <p:cNvSpPr/>
          <p:nvPr/>
        </p:nvSpPr>
        <p:spPr>
          <a:xfrm>
            <a:off x="5963156" y="5533047"/>
            <a:ext cx="1268408" cy="10047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pic>
        <p:nvPicPr>
          <p:cNvPr id="35" name="Graphic 34">
            <a:extLst>
              <a:ext uri="{FF2B5EF4-FFF2-40B4-BE49-F238E27FC236}">
                <a16:creationId xmlns:a16="http://schemas.microsoft.com/office/drawing/2014/main" id="{F90D759B-9F3A-4D47-9D8D-F8F8C9E5D5E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792527" y="5842734"/>
            <a:ext cx="365187" cy="365187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8B108943-5D2E-4BCD-9669-F8E9C81EE043}"/>
              </a:ext>
            </a:extLst>
          </p:cNvPr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85749" y="6254707"/>
            <a:ext cx="1025480" cy="226313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88CFDB3F-148B-4289-8727-7470E7D6398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468448" y="5907028"/>
            <a:ext cx="269789" cy="257175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F9FB5064-A560-4903-94BC-E2F7CFC47367}"/>
              </a:ext>
            </a:extLst>
          </p:cNvPr>
          <p:cNvSpPr txBox="1"/>
          <p:nvPr/>
        </p:nvSpPr>
        <p:spPr>
          <a:xfrm>
            <a:off x="6237691" y="5611902"/>
            <a:ext cx="655977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nb-NO" sz="900">
                <a:solidFill>
                  <a:srgbClr val="00206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On-</a:t>
            </a:r>
            <a:r>
              <a:rPr lang="nb-NO" sz="900" err="1">
                <a:solidFill>
                  <a:srgbClr val="00206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Prem</a:t>
            </a:r>
            <a:endParaRPr lang="nb-NO" sz="900">
              <a:solidFill>
                <a:srgbClr val="002060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58BBDD44-DE34-4314-AA1B-FA06A0778DEF}"/>
              </a:ext>
            </a:extLst>
          </p:cNvPr>
          <p:cNvCxnSpPr>
            <a:cxnSpLocks/>
            <a:stCxn id="25" idx="2"/>
            <a:endCxn id="35" idx="1"/>
          </p:cNvCxnSpPr>
          <p:nvPr/>
        </p:nvCxnSpPr>
        <p:spPr>
          <a:xfrm rot="16200000" flipH="1">
            <a:off x="4772595" y="5005395"/>
            <a:ext cx="1106309" cy="933556"/>
          </a:xfrm>
          <a:prstGeom prst="bentConnector2">
            <a:avLst/>
          </a:prstGeom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2FC11F27-9777-5AF3-0215-0C6904DD6D5D}"/>
              </a:ext>
            </a:extLst>
          </p:cNvPr>
          <p:cNvSpPr txBox="1"/>
          <p:nvPr/>
        </p:nvSpPr>
        <p:spPr>
          <a:xfrm>
            <a:off x="3468047" y="751827"/>
            <a:ext cx="139466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b-NO" sz="1200" b="1" err="1">
                <a:solidFill>
                  <a:srgbClr val="00B05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Spoke</a:t>
            </a:r>
            <a:r>
              <a:rPr lang="nb-NO" sz="1200" b="1">
                <a:solidFill>
                  <a:srgbClr val="00B05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Tenant 1</a:t>
            </a:r>
            <a:endParaRPr lang="nb-NO" sz="1100">
              <a:solidFill>
                <a:srgbClr val="00B050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DD56C849-A7C6-002A-A9B3-4BD1385B1598}"/>
              </a:ext>
            </a:extLst>
          </p:cNvPr>
          <p:cNvGrpSpPr/>
          <p:nvPr/>
        </p:nvGrpSpPr>
        <p:grpSpPr>
          <a:xfrm>
            <a:off x="2402193" y="746560"/>
            <a:ext cx="2633200" cy="1675219"/>
            <a:chOff x="982087" y="673421"/>
            <a:chExt cx="2633200" cy="1675219"/>
          </a:xfrm>
        </p:grpSpPr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1090D563-14BF-3396-67DC-0312F18680D3}"/>
                </a:ext>
              </a:extLst>
            </p:cNvPr>
            <p:cNvSpPr/>
            <p:nvPr/>
          </p:nvSpPr>
          <p:spPr>
            <a:xfrm>
              <a:off x="982087" y="943738"/>
              <a:ext cx="2332927" cy="1404902"/>
            </a:xfrm>
            <a:prstGeom prst="roundRect">
              <a:avLst>
                <a:gd name="adj" fmla="val 7949"/>
              </a:avLst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pic>
          <p:nvPicPr>
            <p:cNvPr id="42" name="Graphic 41">
              <a:extLst>
                <a:ext uri="{FF2B5EF4-FFF2-40B4-BE49-F238E27FC236}">
                  <a16:creationId xmlns:a16="http://schemas.microsoft.com/office/drawing/2014/main" id="{9E68BB93-73DF-0992-C133-D91815E078C0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1392453" y="1751105"/>
              <a:ext cx="352423" cy="352423"/>
            </a:xfrm>
            <a:prstGeom prst="rect">
              <a:avLst/>
            </a:prstGeom>
          </p:spPr>
        </p:pic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id="{DFA62D64-4D10-E911-572F-C9C589B86446}"/>
                </a:ext>
              </a:extLst>
            </p:cNvPr>
            <p:cNvSpPr/>
            <p:nvPr/>
          </p:nvSpPr>
          <p:spPr>
            <a:xfrm>
              <a:off x="1137776" y="1155263"/>
              <a:ext cx="2065669" cy="1089130"/>
            </a:xfrm>
            <a:prstGeom prst="roundRect">
              <a:avLst>
                <a:gd name="adj" fmla="val 7478"/>
              </a:avLst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 sz="900"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pic>
          <p:nvPicPr>
            <p:cNvPr id="51" name="Graphic 50">
              <a:extLst>
                <a:ext uri="{FF2B5EF4-FFF2-40B4-BE49-F238E27FC236}">
                  <a16:creationId xmlns:a16="http://schemas.microsoft.com/office/drawing/2014/main" id="{3C55E2A9-C6EF-A557-3262-3CB0D5536F5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996333" y="998460"/>
              <a:ext cx="422275" cy="422275"/>
            </a:xfrm>
            <a:prstGeom prst="rect">
              <a:avLst/>
            </a:prstGeom>
          </p:spPr>
        </p:pic>
        <p:pic>
          <p:nvPicPr>
            <p:cNvPr id="60" name="Graphic 59">
              <a:extLst>
                <a:ext uri="{FF2B5EF4-FFF2-40B4-BE49-F238E27FC236}">
                  <a16:creationId xmlns:a16="http://schemas.microsoft.com/office/drawing/2014/main" id="{F05740FC-1C28-D9BD-54EA-D4DD85A6B6E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193012" y="673421"/>
              <a:ext cx="422275" cy="422275"/>
            </a:xfrm>
            <a:prstGeom prst="rect">
              <a:avLst/>
            </a:prstGeom>
          </p:spPr>
        </p:pic>
      </p:grp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5DA2957B-18C8-5650-0322-20EF6C949573}"/>
              </a:ext>
            </a:extLst>
          </p:cNvPr>
          <p:cNvCxnSpPr>
            <a:cxnSpLocks/>
            <a:stCxn id="42" idx="3"/>
          </p:cNvCxnSpPr>
          <p:nvPr/>
        </p:nvCxnSpPr>
        <p:spPr>
          <a:xfrm>
            <a:off x="3164982" y="2000456"/>
            <a:ext cx="1709378" cy="139070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logo_blaa">
            <a:extLst>
              <a:ext uri="{FF2B5EF4-FFF2-40B4-BE49-F238E27FC236}">
                <a16:creationId xmlns:a16="http://schemas.microsoft.com/office/drawing/2014/main" id="{FE1FA205-D3CB-00A4-CCDB-CE53713307AF}"/>
              </a:ext>
            </a:extLst>
          </p:cNvPr>
          <p:cNvPicPr>
            <a:picLocks noChangeAspect="1"/>
          </p:cNvPicPr>
          <p:nvPr/>
        </p:nvPicPr>
        <p:blipFill>
          <a:blip r:embed="rId1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84746" y="6245941"/>
            <a:ext cx="1792828" cy="3960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D8F0269C-B97F-9504-0B14-81AFAFCC089D}"/>
              </a:ext>
            </a:extLst>
          </p:cNvPr>
          <p:cNvPicPr>
            <a:picLocks noChangeAspect="1"/>
          </p:cNvPicPr>
          <p:nvPr/>
        </p:nvPicPr>
        <p:blipFill>
          <a:blip r:embed="rId20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798922" y="1479413"/>
            <a:ext cx="363616" cy="437686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B24C4092-486D-943E-B438-C18DA3D17D96}"/>
              </a:ext>
            </a:extLst>
          </p:cNvPr>
          <p:cNvPicPr>
            <a:picLocks noChangeAspect="1"/>
          </p:cNvPicPr>
          <p:nvPr/>
        </p:nvPicPr>
        <p:blipFill>
          <a:blip r:embed="rId2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750037" y="1163691"/>
            <a:ext cx="461386" cy="464132"/>
          </a:xfrm>
          <a:prstGeom prst="rect">
            <a:avLst/>
          </a:prstGeom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EC8CE66D-6EDA-878B-0DAA-6A801E6E1E6F}"/>
              </a:ext>
            </a:extLst>
          </p:cNvPr>
          <p:cNvSpPr txBox="1"/>
          <p:nvPr/>
        </p:nvSpPr>
        <p:spPr>
          <a:xfrm>
            <a:off x="3151862" y="1370025"/>
            <a:ext cx="146782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400">
                <a:solidFill>
                  <a:srgbClr val="002060"/>
                </a:solidFill>
                <a:latin typeface="Segoe UI Semilight" panose="020B0402040204020203" pitchFamily="34" charset="0"/>
                <a:cs typeface="Segoe UI Semilight" panose="020B0402040204020203" pitchFamily="34" charset="0"/>
                <a:sym typeface="Wingdings" panose="05000000000000000000" pitchFamily="2" charset="2"/>
              </a:rPr>
              <a:t>st1kv</a:t>
            </a:r>
            <a:r>
              <a:rPr lang="nb-NO" sz="1400">
                <a:solidFill>
                  <a:srgbClr val="002060"/>
                </a:solidFill>
              </a:rPr>
              <a:t>.</a:t>
            </a:r>
            <a:r>
              <a:rPr lang="nb-NO" sz="1400">
                <a:solidFill>
                  <a:srgbClr val="00206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privatelink.vaultcore.azure.net</a:t>
            </a:r>
          </a:p>
          <a:p>
            <a:endParaRPr lang="nb-NO" b="1">
              <a:solidFill>
                <a:srgbClr val="002060"/>
              </a:solidFill>
            </a:endParaRPr>
          </a:p>
        </p:txBody>
      </p:sp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id="{B11963B0-9063-7903-7CC5-AC37F7E2D508}"/>
              </a:ext>
            </a:extLst>
          </p:cNvPr>
          <p:cNvSpPr/>
          <p:nvPr/>
        </p:nvSpPr>
        <p:spPr>
          <a:xfrm>
            <a:off x="5499450" y="3557698"/>
            <a:ext cx="2253178" cy="1253076"/>
          </a:xfrm>
          <a:prstGeom prst="roundRect">
            <a:avLst>
              <a:gd name="adj" fmla="val 7478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90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80" name="Graphic 79">
            <a:extLst>
              <a:ext uri="{FF2B5EF4-FFF2-40B4-BE49-F238E27FC236}">
                <a16:creationId xmlns:a16="http://schemas.microsoft.com/office/drawing/2014/main" id="{8E955F9E-3A37-262A-E2FE-8FCAD1E7976E}"/>
              </a:ext>
            </a:extLst>
          </p:cNvPr>
          <p:cNvPicPr>
            <a:picLocks noChangeAspect="1"/>
          </p:cNvPicPr>
          <p:nvPr/>
        </p:nvPicPr>
        <p:blipFill>
          <a:blip r:embed="rId2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468089" y="3461308"/>
            <a:ext cx="547077" cy="547077"/>
          </a:xfrm>
          <a:prstGeom prst="rect">
            <a:avLst/>
          </a:prstGeom>
        </p:spPr>
      </p:pic>
      <p:sp>
        <p:nvSpPr>
          <p:cNvPr id="82" name="TextBox 81">
            <a:extLst>
              <a:ext uri="{FF2B5EF4-FFF2-40B4-BE49-F238E27FC236}">
                <a16:creationId xmlns:a16="http://schemas.microsoft.com/office/drawing/2014/main" id="{81D90A27-FF95-DB29-846F-371FCF808F4A}"/>
              </a:ext>
            </a:extLst>
          </p:cNvPr>
          <p:cNvSpPr txBox="1"/>
          <p:nvPr/>
        </p:nvSpPr>
        <p:spPr>
          <a:xfrm>
            <a:off x="5856309" y="3507335"/>
            <a:ext cx="197150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b-NO" sz="1600">
                <a:solidFill>
                  <a:srgbClr val="00206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privatelink.vaultcore.azure.net</a:t>
            </a:r>
          </a:p>
        </p:txBody>
      </p:sp>
      <p:pic>
        <p:nvPicPr>
          <p:cNvPr id="83" name="Graphic 82" descr="Record outline">
            <a:extLst>
              <a:ext uri="{FF2B5EF4-FFF2-40B4-BE49-F238E27FC236}">
                <a16:creationId xmlns:a16="http://schemas.microsoft.com/office/drawing/2014/main" id="{5089C5A0-B8A5-F74F-D4B3-FD0BDD615142}"/>
              </a:ext>
            </a:extLst>
          </p:cNvPr>
          <p:cNvPicPr>
            <a:picLocks noChangeAspect="1"/>
          </p:cNvPicPr>
          <p:nvPr/>
        </p:nvPicPr>
        <p:blipFill>
          <a:blip r:embed="rId2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5626521" y="4135120"/>
            <a:ext cx="218818" cy="218818"/>
          </a:xfrm>
          <a:prstGeom prst="rect">
            <a:avLst/>
          </a:prstGeom>
        </p:spPr>
      </p:pic>
      <p:pic>
        <p:nvPicPr>
          <p:cNvPr id="84" name="Graphic 83" descr="Record outline">
            <a:extLst>
              <a:ext uri="{FF2B5EF4-FFF2-40B4-BE49-F238E27FC236}">
                <a16:creationId xmlns:a16="http://schemas.microsoft.com/office/drawing/2014/main" id="{B371149E-7914-5370-A7DD-CD8D1142E8A3}"/>
              </a:ext>
            </a:extLst>
          </p:cNvPr>
          <p:cNvPicPr>
            <a:picLocks noChangeAspect="1"/>
          </p:cNvPicPr>
          <p:nvPr/>
        </p:nvPicPr>
        <p:blipFill>
          <a:blip r:embed="rId2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5618287" y="4452771"/>
            <a:ext cx="218818" cy="218818"/>
          </a:xfrm>
          <a:prstGeom prst="rect">
            <a:avLst/>
          </a:prstGeom>
        </p:spPr>
      </p:pic>
      <p:sp>
        <p:nvSpPr>
          <p:cNvPr id="85" name="TextBox 84">
            <a:extLst>
              <a:ext uri="{FF2B5EF4-FFF2-40B4-BE49-F238E27FC236}">
                <a16:creationId xmlns:a16="http://schemas.microsoft.com/office/drawing/2014/main" id="{33C61299-CFC3-2516-B990-6DD66B355739}"/>
              </a:ext>
            </a:extLst>
          </p:cNvPr>
          <p:cNvSpPr txBox="1"/>
          <p:nvPr/>
        </p:nvSpPr>
        <p:spPr>
          <a:xfrm>
            <a:off x="5809483" y="4050709"/>
            <a:ext cx="655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1800">
                <a:solidFill>
                  <a:srgbClr val="002060"/>
                </a:solidFill>
                <a:latin typeface="Segoe UI Semilight" panose="020B0402040204020203" pitchFamily="34" charset="0"/>
                <a:cs typeface="Segoe UI Semilight" panose="020B0402040204020203" pitchFamily="34" charset="0"/>
                <a:sym typeface="Wingdings" panose="05000000000000000000" pitchFamily="2" charset="2"/>
              </a:rPr>
              <a:t>st1kv</a:t>
            </a:r>
            <a:endParaRPr lang="nb-NO">
              <a:solidFill>
                <a:srgbClr val="002060"/>
              </a:solidFill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EFA89B53-98D4-4388-19A8-E6EDA025BFE8}"/>
              </a:ext>
            </a:extLst>
          </p:cNvPr>
          <p:cNvSpPr txBox="1"/>
          <p:nvPr/>
        </p:nvSpPr>
        <p:spPr>
          <a:xfrm>
            <a:off x="5819177" y="4377514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1800">
                <a:solidFill>
                  <a:srgbClr val="002060"/>
                </a:solidFill>
                <a:latin typeface="Segoe UI Semilight" panose="020B0402040204020203" pitchFamily="34" charset="0"/>
                <a:cs typeface="Segoe UI Semilight" panose="020B0402040204020203" pitchFamily="34" charset="0"/>
                <a:sym typeface="Wingdings" panose="05000000000000000000" pitchFamily="2" charset="2"/>
              </a:rPr>
              <a:t>st2kv</a:t>
            </a:r>
            <a:endParaRPr lang="nb-NO">
              <a:solidFill>
                <a:srgbClr val="002060"/>
              </a:solidFill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7B25395D-90BE-5501-084A-31C468EC72A8}"/>
              </a:ext>
            </a:extLst>
          </p:cNvPr>
          <p:cNvSpPr txBox="1"/>
          <p:nvPr/>
        </p:nvSpPr>
        <p:spPr>
          <a:xfrm>
            <a:off x="9352853" y="784103"/>
            <a:ext cx="139466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b-NO" sz="1200" b="1" err="1">
                <a:solidFill>
                  <a:srgbClr val="00B05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Spoke</a:t>
            </a:r>
            <a:r>
              <a:rPr lang="nb-NO" sz="1200" b="1">
                <a:solidFill>
                  <a:srgbClr val="00B05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Tenant 2</a:t>
            </a:r>
            <a:endParaRPr lang="nb-NO" sz="1100">
              <a:solidFill>
                <a:srgbClr val="00B050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119ABF07-4BEE-4729-77C1-6343D2A75D20}"/>
              </a:ext>
            </a:extLst>
          </p:cNvPr>
          <p:cNvGrpSpPr/>
          <p:nvPr/>
        </p:nvGrpSpPr>
        <p:grpSpPr>
          <a:xfrm>
            <a:off x="8255643" y="771489"/>
            <a:ext cx="2623539" cy="1680363"/>
            <a:chOff x="982087" y="668277"/>
            <a:chExt cx="2623539" cy="1680363"/>
          </a:xfrm>
        </p:grpSpPr>
        <p:sp>
          <p:nvSpPr>
            <p:cNvPr id="92" name="Rectangle: Rounded Corners 91">
              <a:extLst>
                <a:ext uri="{FF2B5EF4-FFF2-40B4-BE49-F238E27FC236}">
                  <a16:creationId xmlns:a16="http://schemas.microsoft.com/office/drawing/2014/main" id="{CC0ED475-19D5-F52F-2DD1-92D6F02B2B7D}"/>
                </a:ext>
              </a:extLst>
            </p:cNvPr>
            <p:cNvSpPr/>
            <p:nvPr/>
          </p:nvSpPr>
          <p:spPr>
            <a:xfrm>
              <a:off x="982087" y="943738"/>
              <a:ext cx="2332927" cy="1404902"/>
            </a:xfrm>
            <a:prstGeom prst="roundRect">
              <a:avLst>
                <a:gd name="adj" fmla="val 7949"/>
              </a:avLst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pic>
          <p:nvPicPr>
            <p:cNvPr id="93" name="Graphic 92">
              <a:extLst>
                <a:ext uri="{FF2B5EF4-FFF2-40B4-BE49-F238E27FC236}">
                  <a16:creationId xmlns:a16="http://schemas.microsoft.com/office/drawing/2014/main" id="{BD540B17-497A-2924-07FC-21685C6DB131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1392453" y="1751105"/>
              <a:ext cx="352423" cy="352423"/>
            </a:xfrm>
            <a:prstGeom prst="rect">
              <a:avLst/>
            </a:prstGeom>
          </p:spPr>
        </p:pic>
        <p:sp>
          <p:nvSpPr>
            <p:cNvPr id="94" name="Rectangle: Rounded Corners 93">
              <a:extLst>
                <a:ext uri="{FF2B5EF4-FFF2-40B4-BE49-F238E27FC236}">
                  <a16:creationId xmlns:a16="http://schemas.microsoft.com/office/drawing/2014/main" id="{9207C370-7963-31EC-DA1C-FE375927C038}"/>
                </a:ext>
              </a:extLst>
            </p:cNvPr>
            <p:cNvSpPr/>
            <p:nvPr/>
          </p:nvSpPr>
          <p:spPr>
            <a:xfrm>
              <a:off x="1137776" y="1155263"/>
              <a:ext cx="2065669" cy="1089130"/>
            </a:xfrm>
            <a:prstGeom prst="roundRect">
              <a:avLst>
                <a:gd name="adj" fmla="val 7478"/>
              </a:avLst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 sz="900"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pic>
          <p:nvPicPr>
            <p:cNvPr id="96" name="Graphic 95">
              <a:extLst>
                <a:ext uri="{FF2B5EF4-FFF2-40B4-BE49-F238E27FC236}">
                  <a16:creationId xmlns:a16="http://schemas.microsoft.com/office/drawing/2014/main" id="{C416AF27-6AC0-4513-B514-7D2B5CCCF56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996333" y="998460"/>
              <a:ext cx="422275" cy="422275"/>
            </a:xfrm>
            <a:prstGeom prst="rect">
              <a:avLst/>
            </a:prstGeom>
          </p:spPr>
        </p:pic>
        <p:pic>
          <p:nvPicPr>
            <p:cNvPr id="97" name="Graphic 96">
              <a:extLst>
                <a:ext uri="{FF2B5EF4-FFF2-40B4-BE49-F238E27FC236}">
                  <a16:creationId xmlns:a16="http://schemas.microsoft.com/office/drawing/2014/main" id="{17F40E26-2823-83AB-8495-A0F06AC1670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183351" y="668277"/>
              <a:ext cx="422275" cy="422275"/>
            </a:xfrm>
            <a:prstGeom prst="rect">
              <a:avLst/>
            </a:prstGeom>
          </p:spPr>
        </p:pic>
      </p:grpSp>
      <p:pic>
        <p:nvPicPr>
          <p:cNvPr id="98" name="Graphic 97">
            <a:extLst>
              <a:ext uri="{FF2B5EF4-FFF2-40B4-BE49-F238E27FC236}">
                <a16:creationId xmlns:a16="http://schemas.microsoft.com/office/drawing/2014/main" id="{E34E7806-EA01-ECE8-4B48-9A59C310B589}"/>
              </a:ext>
            </a:extLst>
          </p:cNvPr>
          <p:cNvPicPr>
            <a:picLocks noChangeAspect="1"/>
          </p:cNvPicPr>
          <p:nvPr/>
        </p:nvPicPr>
        <p:blipFill>
          <a:blip r:embed="rId20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8652372" y="1509486"/>
            <a:ext cx="363616" cy="437686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:a16="http://schemas.microsoft.com/office/drawing/2014/main" id="{45988237-39FE-2562-2AA9-D0C0F77D6D64}"/>
              </a:ext>
            </a:extLst>
          </p:cNvPr>
          <p:cNvPicPr>
            <a:picLocks noChangeAspect="1"/>
          </p:cNvPicPr>
          <p:nvPr/>
        </p:nvPicPr>
        <p:blipFill>
          <a:blip r:embed="rId2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8603487" y="1193764"/>
            <a:ext cx="461386" cy="464132"/>
          </a:xfrm>
          <a:prstGeom prst="rect">
            <a:avLst/>
          </a:prstGeom>
        </p:spPr>
      </p:pic>
      <p:sp>
        <p:nvSpPr>
          <p:cNvPr id="100" name="TextBox 99">
            <a:extLst>
              <a:ext uri="{FF2B5EF4-FFF2-40B4-BE49-F238E27FC236}">
                <a16:creationId xmlns:a16="http://schemas.microsoft.com/office/drawing/2014/main" id="{82863579-8C21-9095-006B-4FAF24068BF4}"/>
              </a:ext>
            </a:extLst>
          </p:cNvPr>
          <p:cNvSpPr txBox="1"/>
          <p:nvPr/>
        </p:nvSpPr>
        <p:spPr>
          <a:xfrm>
            <a:off x="9005312" y="1400098"/>
            <a:ext cx="146782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400">
                <a:solidFill>
                  <a:srgbClr val="002060"/>
                </a:solidFill>
                <a:latin typeface="Segoe UI Semilight" panose="020B0402040204020203" pitchFamily="34" charset="0"/>
                <a:cs typeface="Segoe UI Semilight" panose="020B0402040204020203" pitchFamily="34" charset="0"/>
                <a:sym typeface="Wingdings" panose="05000000000000000000" pitchFamily="2" charset="2"/>
              </a:rPr>
              <a:t>st2kv</a:t>
            </a:r>
            <a:r>
              <a:rPr lang="nb-NO" sz="1400">
                <a:solidFill>
                  <a:srgbClr val="002060"/>
                </a:solidFill>
              </a:rPr>
              <a:t>.</a:t>
            </a:r>
            <a:r>
              <a:rPr lang="nb-NO" sz="1400">
                <a:solidFill>
                  <a:srgbClr val="00206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privatelink.vaultcore.azure.net</a:t>
            </a:r>
          </a:p>
          <a:p>
            <a:endParaRPr lang="nb-NO" b="1">
              <a:solidFill>
                <a:srgbClr val="002060"/>
              </a:solidFill>
            </a:endParaRPr>
          </a:p>
        </p:txBody>
      </p: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6AA8696D-514F-898D-6C10-9B3E00881AB4}"/>
              </a:ext>
            </a:extLst>
          </p:cNvPr>
          <p:cNvCxnSpPr>
            <a:cxnSpLocks/>
            <a:stCxn id="93" idx="1"/>
          </p:cNvCxnSpPr>
          <p:nvPr/>
        </p:nvCxnSpPr>
        <p:spPr>
          <a:xfrm flipH="1">
            <a:off x="4914007" y="2030529"/>
            <a:ext cx="3752002" cy="136462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19025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logo_hvit" descr="Et bilde som inneholder tekst, utklipp&#10;&#10;Automatisk generert beskrivelse">
            <a:extLst>
              <a:ext uri="{FF2B5EF4-FFF2-40B4-BE49-F238E27FC236}">
                <a16:creationId xmlns:a16="http://schemas.microsoft.com/office/drawing/2014/main" id="{84C311D8-83F8-B57C-297F-DACBB98736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4746" y="6245941"/>
            <a:ext cx="1792828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6018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hart, pie chart&#10;&#10;Description automatically generated">
            <a:extLst>
              <a:ext uri="{FF2B5EF4-FFF2-40B4-BE49-F238E27FC236}">
                <a16:creationId xmlns:a16="http://schemas.microsoft.com/office/drawing/2014/main" id="{3264D11B-8570-7B21-F12C-436D07A81B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tel 1">
            <a:extLst>
              <a:ext uri="{FF2B5EF4-FFF2-40B4-BE49-F238E27FC236}">
                <a16:creationId xmlns:a16="http://schemas.microsoft.com/office/drawing/2014/main" id="{93430CA7-5E8A-A422-BC91-BBD7E176C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Key </a:t>
            </a:r>
            <a:r>
              <a:rPr lang="nb-NO" err="1"/>
              <a:t>learnings</a:t>
            </a:r>
            <a:endParaRPr lang="nb-NO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6C36781D-12C8-5E84-79A9-4F9854DA63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1494" y="1154670"/>
            <a:ext cx="10363200" cy="4875212"/>
          </a:xfrm>
        </p:spPr>
        <p:txBody>
          <a:bodyPr/>
          <a:lstStyle/>
          <a:p>
            <a:endParaRPr lang="nb-NO"/>
          </a:p>
          <a:p>
            <a:endParaRPr lang="nb-NO"/>
          </a:p>
          <a:p>
            <a:pPr marL="0" indent="0">
              <a:buNone/>
            </a:pPr>
            <a:endParaRPr lang="nb-NO"/>
          </a:p>
          <a:p>
            <a:r>
              <a:rPr lang="nb-NO" err="1"/>
              <a:t>Build</a:t>
            </a:r>
            <a:r>
              <a:rPr lang="nb-NO"/>
              <a:t> </a:t>
            </a:r>
            <a:r>
              <a:rPr lang="nb-NO" err="1"/>
              <a:t>iteratively</a:t>
            </a:r>
            <a:endParaRPr lang="nb-NO"/>
          </a:p>
          <a:p>
            <a:endParaRPr lang="nb-NO"/>
          </a:p>
          <a:p>
            <a:r>
              <a:rPr lang="nb-NO" err="1"/>
              <a:t>Fail</a:t>
            </a:r>
            <a:r>
              <a:rPr lang="nb-NO"/>
              <a:t> fast</a:t>
            </a:r>
          </a:p>
          <a:p>
            <a:endParaRPr lang="nb-NO"/>
          </a:p>
          <a:p>
            <a:r>
              <a:rPr lang="nb-NO"/>
              <a:t>Think of </a:t>
            </a:r>
            <a:r>
              <a:rPr lang="nb-NO" err="1"/>
              <a:t>your</a:t>
            </a:r>
            <a:r>
              <a:rPr lang="nb-NO"/>
              <a:t> </a:t>
            </a:r>
            <a:r>
              <a:rPr lang="nb-NO" err="1"/>
              <a:t>customers</a:t>
            </a:r>
            <a:r>
              <a:rPr lang="nb-NO"/>
              <a:t> (</a:t>
            </a:r>
            <a:r>
              <a:rPr lang="nb-NO" err="1"/>
              <a:t>internal</a:t>
            </a:r>
            <a:r>
              <a:rPr lang="nb-NO"/>
              <a:t> </a:t>
            </a:r>
            <a:r>
              <a:rPr lang="nb-NO" err="1"/>
              <a:t>dev</a:t>
            </a:r>
            <a:r>
              <a:rPr lang="nb-NO"/>
              <a:t> </a:t>
            </a:r>
            <a:r>
              <a:rPr lang="nb-NO" err="1"/>
              <a:t>platform</a:t>
            </a:r>
            <a:r>
              <a:rPr lang="nb-NO"/>
              <a:t>)</a:t>
            </a:r>
          </a:p>
          <a:p>
            <a:endParaRPr lang="nb-NO"/>
          </a:p>
          <a:p>
            <a:r>
              <a:rPr lang="nb-NO" err="1"/>
              <a:t>Keep</a:t>
            </a:r>
            <a:r>
              <a:rPr lang="nb-NO"/>
              <a:t> it simple! </a:t>
            </a:r>
          </a:p>
          <a:p>
            <a:endParaRPr lang="nb-NO"/>
          </a:p>
          <a:p>
            <a:endParaRPr lang="nb-NO"/>
          </a:p>
          <a:p>
            <a:pPr marL="0" indent="0">
              <a:buNone/>
            </a:pPr>
            <a:endParaRPr lang="nb-NO"/>
          </a:p>
          <a:p>
            <a:endParaRPr lang="nb-NO"/>
          </a:p>
          <a:p>
            <a:endParaRPr lang="nb-NO"/>
          </a:p>
        </p:txBody>
      </p:sp>
      <p:pic>
        <p:nvPicPr>
          <p:cNvPr id="5" name="logo_blaa">
            <a:extLst>
              <a:ext uri="{FF2B5EF4-FFF2-40B4-BE49-F238E27FC236}">
                <a16:creationId xmlns:a16="http://schemas.microsoft.com/office/drawing/2014/main" id="{51A6DF84-814B-A09E-2F2B-8F59D0121D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4746" y="6245941"/>
            <a:ext cx="1792828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5144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Chart, pie chart&#10;&#10;Description automatically generated">
            <a:extLst>
              <a:ext uri="{FF2B5EF4-FFF2-40B4-BE49-F238E27FC236}">
                <a16:creationId xmlns:a16="http://schemas.microsoft.com/office/drawing/2014/main" id="{3CA7EE10-C439-4BCB-2377-8212E6D07D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tel 1">
            <a:extLst>
              <a:ext uri="{FF2B5EF4-FFF2-40B4-BE49-F238E27FC236}">
                <a16:creationId xmlns:a16="http://schemas.microsoft.com/office/drawing/2014/main" id="{93430CA7-5E8A-A422-BC91-BBD7E176C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Key </a:t>
            </a:r>
            <a:r>
              <a:rPr lang="nb-NO" err="1"/>
              <a:t>learnings</a:t>
            </a:r>
            <a:endParaRPr lang="nb-NO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6C36781D-12C8-5E84-79A9-4F9854DA63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1770" y="1154670"/>
            <a:ext cx="10363200" cy="4875212"/>
          </a:xfrm>
        </p:spPr>
        <p:txBody>
          <a:bodyPr/>
          <a:lstStyle/>
          <a:p>
            <a:endParaRPr lang="nb-NO"/>
          </a:p>
          <a:p>
            <a:endParaRPr lang="nb-NO"/>
          </a:p>
          <a:p>
            <a:endParaRPr lang="nb-NO"/>
          </a:p>
          <a:p>
            <a:r>
              <a:rPr lang="nb-NO" err="1"/>
              <a:t>Build</a:t>
            </a:r>
            <a:r>
              <a:rPr lang="nb-NO"/>
              <a:t> </a:t>
            </a:r>
            <a:r>
              <a:rPr lang="nb-NO" err="1"/>
              <a:t>iteratively</a:t>
            </a:r>
            <a:endParaRPr lang="nb-NO"/>
          </a:p>
          <a:p>
            <a:endParaRPr lang="nb-NO"/>
          </a:p>
          <a:p>
            <a:r>
              <a:rPr lang="nb-NO" err="1"/>
              <a:t>Fail</a:t>
            </a:r>
            <a:r>
              <a:rPr lang="nb-NO"/>
              <a:t> fast</a:t>
            </a:r>
          </a:p>
          <a:p>
            <a:endParaRPr lang="nb-NO"/>
          </a:p>
          <a:p>
            <a:r>
              <a:rPr lang="nb-NO"/>
              <a:t>Think of </a:t>
            </a:r>
            <a:r>
              <a:rPr lang="nb-NO" err="1"/>
              <a:t>your</a:t>
            </a:r>
            <a:r>
              <a:rPr lang="nb-NO"/>
              <a:t> </a:t>
            </a:r>
            <a:r>
              <a:rPr lang="nb-NO" err="1"/>
              <a:t>customers</a:t>
            </a:r>
            <a:r>
              <a:rPr lang="nb-NO"/>
              <a:t> (</a:t>
            </a:r>
            <a:r>
              <a:rPr lang="nb-NO" err="1"/>
              <a:t>internal</a:t>
            </a:r>
            <a:r>
              <a:rPr lang="nb-NO"/>
              <a:t> </a:t>
            </a:r>
            <a:r>
              <a:rPr lang="nb-NO" err="1"/>
              <a:t>dev</a:t>
            </a:r>
            <a:r>
              <a:rPr lang="nb-NO"/>
              <a:t> </a:t>
            </a:r>
            <a:r>
              <a:rPr lang="nb-NO" err="1"/>
              <a:t>platform</a:t>
            </a:r>
            <a:r>
              <a:rPr lang="nb-NO"/>
              <a:t>)</a:t>
            </a:r>
          </a:p>
          <a:p>
            <a:endParaRPr lang="nb-NO"/>
          </a:p>
          <a:p>
            <a:r>
              <a:rPr lang="nb-NO" err="1"/>
              <a:t>Keep</a:t>
            </a:r>
            <a:r>
              <a:rPr lang="nb-NO"/>
              <a:t> it </a:t>
            </a:r>
            <a:r>
              <a:rPr lang="nb-NO" strike="sngStrike"/>
              <a:t>simple</a:t>
            </a:r>
            <a:r>
              <a:rPr lang="nb-NO"/>
              <a:t> </a:t>
            </a:r>
            <a:r>
              <a:rPr lang="nb-NO" err="1"/>
              <a:t>standardised</a:t>
            </a:r>
            <a:r>
              <a:rPr lang="nb-NO"/>
              <a:t>! </a:t>
            </a:r>
          </a:p>
          <a:p>
            <a:endParaRPr lang="nb-NO"/>
          </a:p>
          <a:p>
            <a:endParaRPr lang="nb-NO"/>
          </a:p>
          <a:p>
            <a:pPr marL="0" indent="0">
              <a:buNone/>
            </a:pPr>
            <a:endParaRPr lang="nb-NO"/>
          </a:p>
          <a:p>
            <a:endParaRPr lang="nb-NO"/>
          </a:p>
          <a:p>
            <a:endParaRPr lang="nb-NO"/>
          </a:p>
        </p:txBody>
      </p:sp>
      <p:pic>
        <p:nvPicPr>
          <p:cNvPr id="7" name="logo_blaa">
            <a:extLst>
              <a:ext uri="{FF2B5EF4-FFF2-40B4-BE49-F238E27FC236}">
                <a16:creationId xmlns:a16="http://schemas.microsoft.com/office/drawing/2014/main" id="{DDAB3D9C-1327-E712-1C3D-4F5853E5C1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4746" y="6245941"/>
            <a:ext cx="1792828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2017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347D31D-A0E1-03F2-82A4-D23F596ABD5D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6193827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logo_hvit" descr="Et bilde som inneholder tekst, utklipp&#10;&#10;Automatisk generert beskrivelse">
            <a:extLst>
              <a:ext uri="{FF2B5EF4-FFF2-40B4-BE49-F238E27FC236}">
                <a16:creationId xmlns:a16="http://schemas.microsoft.com/office/drawing/2014/main" id="{22A269A6-33E7-C96E-7040-2117417A54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4746" y="6245941"/>
            <a:ext cx="1792828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7402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hape&#10;&#10;Description automatically generated">
            <a:extLst>
              <a:ext uri="{FF2B5EF4-FFF2-40B4-BE49-F238E27FC236}">
                <a16:creationId xmlns:a16="http://schemas.microsoft.com/office/drawing/2014/main" id="{FC455D40-423D-FB4A-82BD-610D555189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723B3C-D5EF-39F9-C37D-5D42ED93D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err="1"/>
              <a:t>Learn</a:t>
            </a:r>
            <a:r>
              <a:rPr lang="nb-NO"/>
              <a:t> more…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629B51-F393-844B-657F-0FF58ACFCC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289" y="1380075"/>
            <a:ext cx="8967511" cy="5243771"/>
          </a:xfrm>
        </p:spPr>
        <p:txBody>
          <a:bodyPr/>
          <a:lstStyle/>
          <a:p>
            <a:pPr marL="0" indent="0">
              <a:buNone/>
            </a:pPr>
            <a:endParaRPr lang="nb-NO">
              <a:hlinkClick r:id="rId4"/>
            </a:endParaRPr>
          </a:p>
          <a:p>
            <a:pPr marL="0" indent="0">
              <a:buNone/>
            </a:pPr>
            <a:endParaRPr lang="nb-NO">
              <a:hlinkClick r:id="rId4"/>
            </a:endParaRPr>
          </a:p>
          <a:p>
            <a:pPr marL="0" indent="0">
              <a:buNone/>
            </a:pPr>
            <a:r>
              <a:rPr lang="nb-NO">
                <a:hlinkClick r:id="rId4"/>
              </a:rPr>
              <a:t>https://learn.microsoft.com/en-us/azure/cloud-adoption-framework/</a:t>
            </a:r>
            <a:endParaRPr lang="nb-NO"/>
          </a:p>
          <a:p>
            <a:pPr marL="0" indent="0">
              <a:buNone/>
            </a:pPr>
            <a:endParaRPr lang="nb-NO">
              <a:highlight>
                <a:srgbClr val="FFFF00"/>
              </a:highlight>
            </a:endParaRPr>
          </a:p>
          <a:p>
            <a:pPr marL="0" indent="0">
              <a:buNone/>
            </a:pPr>
            <a:r>
              <a:rPr lang="nb-NO">
                <a:hlinkClick r:id="rId5"/>
              </a:rPr>
              <a:t>https://github.com/Azure/ALZ-Bicep</a:t>
            </a:r>
            <a:endParaRPr lang="nb-NO"/>
          </a:p>
          <a:p>
            <a:pPr marL="0" indent="0">
              <a:buNone/>
            </a:pPr>
            <a:endParaRPr lang="nb-NO">
              <a:highlight>
                <a:srgbClr val="FFFF00"/>
              </a:highlight>
            </a:endParaRPr>
          </a:p>
          <a:p>
            <a:pPr marL="0" indent="0">
              <a:buNone/>
            </a:pPr>
            <a:endParaRPr lang="nb-NO">
              <a:highlight>
                <a:srgbClr val="FFFF00"/>
              </a:highlight>
            </a:endParaRPr>
          </a:p>
          <a:p>
            <a:pPr marL="0" indent="0">
              <a:buNone/>
            </a:pPr>
            <a:endParaRPr lang="nb-NO">
              <a:highlight>
                <a:srgbClr val="FFFF00"/>
              </a:highlight>
            </a:endParaRPr>
          </a:p>
          <a:p>
            <a:pPr marL="0" indent="0">
              <a:buNone/>
            </a:pPr>
            <a:endParaRPr lang="nb-NO">
              <a:highlight>
                <a:srgbClr val="FFFF00"/>
              </a:highlight>
            </a:endParaRPr>
          </a:p>
          <a:p>
            <a:pPr marL="0" indent="0">
              <a:buNone/>
            </a:pPr>
            <a:endParaRPr lang="nb-NO">
              <a:highlight>
                <a:srgbClr val="FFFF00"/>
              </a:highlight>
            </a:endParaRPr>
          </a:p>
          <a:p>
            <a:pPr marL="0" indent="0">
              <a:buNone/>
            </a:pPr>
            <a:endParaRPr lang="nb-NO">
              <a:highlight>
                <a:srgbClr val="FFFF00"/>
              </a:highlight>
            </a:endParaRPr>
          </a:p>
          <a:p>
            <a:pPr marL="0" indent="0">
              <a:buNone/>
            </a:pPr>
            <a:r>
              <a:rPr lang="nb-NO">
                <a:hlinkClick r:id="rId6"/>
              </a:rPr>
              <a:t>https://www.linkedin.com/company/sparebank-1-utvikling</a:t>
            </a:r>
            <a:endParaRPr lang="nb-NO"/>
          </a:p>
          <a:p>
            <a:pPr marL="0" indent="0">
              <a:buNone/>
            </a:pPr>
            <a:endParaRPr lang="nb-NO"/>
          </a:p>
          <a:p>
            <a:pPr marL="0" indent="0">
              <a:buNone/>
            </a:pPr>
            <a:r>
              <a:rPr lang="nb-NO">
                <a:hlinkClick r:id="rId7"/>
              </a:rPr>
              <a:t>https://github.com/sparebank1utvikling/Ignite2022</a:t>
            </a:r>
            <a:endParaRPr lang="nb-NO"/>
          </a:p>
          <a:p>
            <a:pPr marL="0" indent="0">
              <a:buNone/>
            </a:pPr>
            <a:endParaRPr lang="nb-NO"/>
          </a:p>
          <a:p>
            <a:pPr marL="0" indent="0">
              <a:buNone/>
            </a:pPr>
            <a:r>
              <a:rPr lang="nb-NO">
                <a:hlinkClick r:id="rId8"/>
              </a:rPr>
              <a:t>https://www.kode24.no/artikkel/sann-lager-sparebank-1-sin-nye-skyplattform-tidlig-ute-med-bicep/77426381</a:t>
            </a:r>
            <a:endParaRPr lang="nb-NO"/>
          </a:p>
          <a:p>
            <a:pPr marL="0" indent="0">
              <a:buNone/>
            </a:pPr>
            <a:endParaRPr lang="nb-NO"/>
          </a:p>
          <a:p>
            <a:pPr marL="0" indent="0">
              <a:buNone/>
            </a:pPr>
            <a:endParaRPr lang="nb-NO"/>
          </a:p>
          <a:p>
            <a:pPr marL="0" indent="0">
              <a:buNone/>
            </a:pPr>
            <a:endParaRPr lang="nb-NO"/>
          </a:p>
          <a:p>
            <a:pPr marL="0" indent="0">
              <a:buNone/>
            </a:pPr>
            <a:endParaRPr lang="nb-NO"/>
          </a:p>
        </p:txBody>
      </p:sp>
      <p:pic>
        <p:nvPicPr>
          <p:cNvPr id="4" name="Content Placeholder 5">
            <a:extLst>
              <a:ext uri="{FF2B5EF4-FFF2-40B4-BE49-F238E27FC236}">
                <a16:creationId xmlns:a16="http://schemas.microsoft.com/office/drawing/2014/main" id="{9D171F9A-B472-9B0A-D344-C79AB73AF47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040501" y="2253779"/>
            <a:ext cx="4189034" cy="4189034"/>
          </a:xfrm>
          <a:prstGeom prst="rect">
            <a:avLst/>
          </a:prstGeom>
        </p:spPr>
      </p:pic>
      <p:pic>
        <p:nvPicPr>
          <p:cNvPr id="5" name="logo_blaa">
            <a:extLst>
              <a:ext uri="{FF2B5EF4-FFF2-40B4-BE49-F238E27FC236}">
                <a16:creationId xmlns:a16="http://schemas.microsoft.com/office/drawing/2014/main" id="{22039D99-1206-2138-5F72-27F88C68A475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3754" y="3919796"/>
            <a:ext cx="2950037" cy="651604"/>
          </a:xfrm>
          <a:prstGeom prst="rect">
            <a:avLst/>
          </a:prstGeom>
        </p:spPr>
      </p:pic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BAA25304-FCA7-7EC7-5E69-71B5D46CB86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48491" y="557450"/>
            <a:ext cx="4299991" cy="1927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9758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F9B429C-AA9B-94E3-0DCC-F96B168214AA}"/>
              </a:ext>
            </a:extLst>
          </p:cNvPr>
          <p:cNvSpPr>
            <a:spLocks noGrp="1"/>
          </p:cNvSpPr>
          <p:nvPr>
            <p:ph sz="quarter" idx="32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A253467-C1CB-0D59-63C9-3DD12021E86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b-NO"/>
              <a:t>Q &amp; A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8879AD1F-0CCE-69BA-FFB8-DAAE41072AF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b-NO"/>
          </a:p>
        </p:txBody>
      </p:sp>
      <p:pic>
        <p:nvPicPr>
          <p:cNvPr id="2" name="logo_hvit" descr="Et bilde som inneholder tekst, utklipp&#10;&#10;Automatisk generert beskrivelse">
            <a:extLst>
              <a:ext uri="{FF2B5EF4-FFF2-40B4-BE49-F238E27FC236}">
                <a16:creationId xmlns:a16="http://schemas.microsoft.com/office/drawing/2014/main" id="{200A7A70-2469-C31F-05EA-7034053DE4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4746" y="6245941"/>
            <a:ext cx="1792828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8717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9ED37020-9919-4402-B4C3-ADBF1B0EADE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74750" y="457200"/>
            <a:ext cx="11017250" cy="554038"/>
          </a:xfrm>
        </p:spPr>
        <p:txBody>
          <a:bodyPr/>
          <a:lstStyle/>
          <a:p>
            <a:r>
              <a:rPr lang="en-US"/>
              <a:t>Microsoft Ignite</a:t>
            </a:r>
          </a:p>
        </p:txBody>
      </p:sp>
    </p:spTree>
    <p:extLst>
      <p:ext uri="{BB962C8B-B14F-4D97-AF65-F5344CB8AC3E}">
        <p14:creationId xmlns:p14="http://schemas.microsoft.com/office/powerpoint/2010/main" val="911408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8741242-EF79-019E-E581-31FAC7D74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Speakers</a:t>
            </a:r>
            <a:endParaRPr lang="nb-NO">
              <a:highlight>
                <a:srgbClr val="FFFF00"/>
              </a:highlight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9CE2915-1411-AAC7-5B34-2E450058B06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186579" y="6342391"/>
            <a:ext cx="1792828" cy="396000"/>
          </a:xfrm>
        </p:spPr>
        <p:txBody>
          <a:bodyPr/>
          <a:lstStyle/>
          <a:p>
            <a:endParaRPr lang="nb-NO"/>
          </a:p>
        </p:txBody>
      </p:sp>
      <p:pic>
        <p:nvPicPr>
          <p:cNvPr id="12" name="Picture 11" descr="A picture containing text, person, person, posing&#10;&#10;Description automatically generated">
            <a:extLst>
              <a:ext uri="{FF2B5EF4-FFF2-40B4-BE49-F238E27FC236}">
                <a16:creationId xmlns:a16="http://schemas.microsoft.com/office/drawing/2014/main" id="{EDB5FD36-B189-2245-D29A-EC91AF6F3EC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66161" y="1634528"/>
            <a:ext cx="2757373" cy="2755867"/>
          </a:xfrm>
          <a:prstGeom prst="rect">
            <a:avLst/>
          </a:prstGeom>
        </p:spPr>
      </p:pic>
      <p:pic>
        <p:nvPicPr>
          <p:cNvPr id="14" name="Picture 13" descr="A picture containing text, person, person&#10;&#10;Description automatically generated">
            <a:extLst>
              <a:ext uri="{FF2B5EF4-FFF2-40B4-BE49-F238E27FC236}">
                <a16:creationId xmlns:a16="http://schemas.microsoft.com/office/drawing/2014/main" id="{DA55B316-2188-E7CB-13A0-88C4232EF22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12506" y="1634528"/>
            <a:ext cx="2757373" cy="275586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13B1850-7EEB-6BC8-8064-701B03048531}"/>
              </a:ext>
            </a:extLst>
          </p:cNvPr>
          <p:cNvSpPr txBox="1"/>
          <p:nvPr/>
        </p:nvSpPr>
        <p:spPr>
          <a:xfrm>
            <a:off x="4679917" y="4775105"/>
            <a:ext cx="2529860" cy="92333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nb-NO" b="1">
                <a:solidFill>
                  <a:srgbClr val="002776"/>
                </a:solidFill>
                <a:latin typeface="SpareBank 1"/>
              </a:rPr>
              <a:t>Matthew Greenham</a:t>
            </a:r>
          </a:p>
          <a:p>
            <a:pPr algn="ctr"/>
            <a:r>
              <a:rPr lang="nb-NO">
                <a:solidFill>
                  <a:srgbClr val="002776"/>
                </a:solidFill>
              </a:rPr>
              <a:t>Azure Team leader</a:t>
            </a:r>
          </a:p>
          <a:p>
            <a:pPr algn="ctr"/>
            <a:r>
              <a:rPr lang="nb-NO">
                <a:solidFill>
                  <a:srgbClr val="002776"/>
                </a:solidFill>
              </a:rPr>
              <a:t>SpareBank 1 Utvikling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D527622-9BF3-FB9B-33F4-829C726293CB}"/>
              </a:ext>
            </a:extLst>
          </p:cNvPr>
          <p:cNvSpPr txBox="1"/>
          <p:nvPr/>
        </p:nvSpPr>
        <p:spPr>
          <a:xfrm>
            <a:off x="7912506" y="4775105"/>
            <a:ext cx="30877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b-NO" b="1">
                <a:solidFill>
                  <a:srgbClr val="002776"/>
                </a:solidFill>
              </a:rPr>
              <a:t>Erhan Sanlioglu</a:t>
            </a:r>
          </a:p>
          <a:p>
            <a:pPr algn="ctr"/>
            <a:r>
              <a:rPr lang="nb-NO">
                <a:solidFill>
                  <a:srgbClr val="002776"/>
                </a:solidFill>
              </a:rPr>
              <a:t>Azure Platform Developer</a:t>
            </a:r>
          </a:p>
          <a:p>
            <a:pPr algn="ctr"/>
            <a:r>
              <a:rPr lang="nb-NO">
                <a:solidFill>
                  <a:srgbClr val="002776"/>
                </a:solidFill>
              </a:rPr>
              <a:t>SpareBank 1 Utvikling</a:t>
            </a:r>
          </a:p>
        </p:txBody>
      </p:sp>
      <p:pic>
        <p:nvPicPr>
          <p:cNvPr id="3" name="Picture 2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26E56249-4737-2274-C204-428B56E8DB00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9816" y="1634527"/>
            <a:ext cx="2757373" cy="275586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A296DF3-3CF9-55F3-A895-F164C22715A8}"/>
              </a:ext>
            </a:extLst>
          </p:cNvPr>
          <p:cNvSpPr txBox="1"/>
          <p:nvPr/>
        </p:nvSpPr>
        <p:spPr>
          <a:xfrm>
            <a:off x="977067" y="4775105"/>
            <a:ext cx="2918658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nb-NO" b="1" err="1">
                <a:solidFill>
                  <a:srgbClr val="002776"/>
                </a:solidFill>
                <a:latin typeface="SpareBank 1"/>
              </a:rPr>
              <a:t>Zachery</a:t>
            </a:r>
            <a:r>
              <a:rPr lang="nb-NO" b="1">
                <a:solidFill>
                  <a:srgbClr val="002776"/>
                </a:solidFill>
                <a:latin typeface="SpareBank 1"/>
              </a:rPr>
              <a:t> Olinske</a:t>
            </a:r>
          </a:p>
          <a:p>
            <a:pPr algn="ctr"/>
            <a:r>
              <a:rPr lang="nb-NO" err="1">
                <a:solidFill>
                  <a:srgbClr val="002776"/>
                </a:solidFill>
                <a:latin typeface="SpareBank 1"/>
              </a:rPr>
              <a:t>Cloud</a:t>
            </a:r>
            <a:r>
              <a:rPr lang="nb-NO">
                <a:solidFill>
                  <a:srgbClr val="002776"/>
                </a:solidFill>
                <a:latin typeface="SpareBank 1"/>
              </a:rPr>
              <a:t> Solution Architect</a:t>
            </a:r>
            <a:endParaRPr lang="nb-NO">
              <a:solidFill>
                <a:srgbClr val="002776"/>
              </a:solidFill>
            </a:endParaRPr>
          </a:p>
          <a:p>
            <a:pPr algn="ctr"/>
            <a:r>
              <a:rPr lang="nb-NO">
                <a:solidFill>
                  <a:srgbClr val="002776"/>
                </a:solidFill>
              </a:rPr>
              <a:t>Microsoft Norway</a:t>
            </a:r>
          </a:p>
        </p:txBody>
      </p:sp>
    </p:spTree>
    <p:extLst>
      <p:ext uri="{BB962C8B-B14F-4D97-AF65-F5344CB8AC3E}">
        <p14:creationId xmlns:p14="http://schemas.microsoft.com/office/powerpoint/2010/main" val="16588806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21">
            <a:extLst>
              <a:ext uri="{FF2B5EF4-FFF2-40B4-BE49-F238E27FC236}">
                <a16:creationId xmlns:a16="http://schemas.microsoft.com/office/drawing/2014/main" id="{CF803E9B-F365-194A-BE43-971AC5581756}"/>
              </a:ext>
            </a:extLst>
          </p:cNvPr>
          <p:cNvSpPr/>
          <p:nvPr/>
        </p:nvSpPr>
        <p:spPr>
          <a:xfrm>
            <a:off x="0" y="-195836"/>
            <a:ext cx="12192000" cy="7053836"/>
          </a:xfrm>
          <a:prstGeom prst="rect">
            <a:avLst/>
          </a:prstGeom>
          <a:solidFill>
            <a:srgbClr val="FAF0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7" name="Picture 5">
            <a:extLst>
              <a:ext uri="{FF2B5EF4-FFF2-40B4-BE49-F238E27FC236}">
                <a16:creationId xmlns:a16="http://schemas.microsoft.com/office/drawing/2014/main" id="{43B75BDC-386C-1F4B-AA7F-3A4A4E0EB04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5857" y="3458887"/>
            <a:ext cx="2779641" cy="1563549"/>
          </a:xfrm>
          <a:prstGeom prst="rect">
            <a:avLst/>
          </a:prstGeom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6AA02789-9A73-E54C-9035-750F1C2D52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1382" y="2930013"/>
            <a:ext cx="1572119" cy="1682442"/>
          </a:xfrm>
          <a:prstGeom prst="rect">
            <a:avLst/>
          </a:prstGeom>
        </p:spPr>
      </p:pic>
      <p:pic>
        <p:nvPicPr>
          <p:cNvPr id="16" name="Bilde 15">
            <a:extLst>
              <a:ext uri="{FF2B5EF4-FFF2-40B4-BE49-F238E27FC236}">
                <a16:creationId xmlns:a16="http://schemas.microsoft.com/office/drawing/2014/main" id="{B6EF4747-8A20-8042-9531-CD0F11C52C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9332" y="1902806"/>
            <a:ext cx="4661287" cy="1305162"/>
          </a:xfrm>
          <a:prstGeom prst="rect">
            <a:avLst/>
          </a:prstGeom>
        </p:spPr>
      </p:pic>
      <p:pic>
        <p:nvPicPr>
          <p:cNvPr id="18" name="Bilde 17">
            <a:extLst>
              <a:ext uri="{FF2B5EF4-FFF2-40B4-BE49-F238E27FC236}">
                <a16:creationId xmlns:a16="http://schemas.microsoft.com/office/drawing/2014/main" id="{BEE9FBEF-C532-284C-A24E-430DF3E7A2C3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25678" y="5273355"/>
            <a:ext cx="3271466" cy="551952"/>
          </a:xfrm>
          <a:prstGeom prst="rect">
            <a:avLst/>
          </a:prstGeom>
        </p:spPr>
      </p:pic>
      <p:pic>
        <p:nvPicPr>
          <p:cNvPr id="22" name="Bilde 21" descr="Et bilde som inneholder tekst&#10;&#10;Automatisk generert beskrivelse">
            <a:extLst>
              <a:ext uri="{FF2B5EF4-FFF2-40B4-BE49-F238E27FC236}">
                <a16:creationId xmlns:a16="http://schemas.microsoft.com/office/drawing/2014/main" id="{A1BE0031-A875-4087-9183-73D075E8DB25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56006" y="1945938"/>
            <a:ext cx="1705550" cy="1705550"/>
          </a:xfrm>
          <a:prstGeom prst="rect">
            <a:avLst/>
          </a:prstGeom>
        </p:spPr>
      </p:pic>
      <p:pic>
        <p:nvPicPr>
          <p:cNvPr id="25" name="Bilde 24" descr="Et bilde som inneholder tekst&#10;&#10;Automatisk generert beskrivelse">
            <a:extLst>
              <a:ext uri="{FF2B5EF4-FFF2-40B4-BE49-F238E27FC236}">
                <a16:creationId xmlns:a16="http://schemas.microsoft.com/office/drawing/2014/main" id="{4651CA2B-07FC-40E1-A3F6-4C185B00FFA0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76504" y="4943015"/>
            <a:ext cx="2583469" cy="1526831"/>
          </a:xfrm>
          <a:prstGeom prst="rect">
            <a:avLst/>
          </a:prstGeom>
        </p:spPr>
      </p:pic>
      <p:sp>
        <p:nvSpPr>
          <p:cNvPr id="2" name="Tittel 1">
            <a:extLst>
              <a:ext uri="{FF2B5EF4-FFF2-40B4-BE49-F238E27FC236}">
                <a16:creationId xmlns:a16="http://schemas.microsoft.com/office/drawing/2014/main" id="{8100CD97-56B7-76DA-E746-7031EA545DC0}"/>
              </a:ext>
            </a:extLst>
          </p:cNvPr>
          <p:cNvSpPr txBox="1">
            <a:spLocks/>
          </p:cNvSpPr>
          <p:nvPr/>
        </p:nvSpPr>
        <p:spPr>
          <a:xfrm>
            <a:off x="337455" y="195836"/>
            <a:ext cx="11746390" cy="55403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207D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nb-NO" sz="4000" err="1">
                <a:solidFill>
                  <a:srgbClr val="002776"/>
                </a:solidFill>
                <a:latin typeface="+mj-lt"/>
              </a:rPr>
              <a:t>Some</a:t>
            </a:r>
            <a:r>
              <a:rPr lang="nb-NO" sz="4000">
                <a:solidFill>
                  <a:srgbClr val="002776"/>
                </a:solidFill>
                <a:latin typeface="+mj-lt"/>
              </a:rPr>
              <a:t> of </a:t>
            </a:r>
            <a:r>
              <a:rPr lang="nb-NO" sz="4000" err="1">
                <a:solidFill>
                  <a:srgbClr val="002776"/>
                </a:solidFill>
                <a:latin typeface="+mj-lt"/>
              </a:rPr>
              <a:t>the</a:t>
            </a:r>
            <a:r>
              <a:rPr lang="nb-NO" sz="4000">
                <a:solidFill>
                  <a:srgbClr val="002776"/>
                </a:solidFill>
                <a:latin typeface="+mj-lt"/>
              </a:rPr>
              <a:t> brands in </a:t>
            </a:r>
            <a:r>
              <a:rPr lang="nb-NO" sz="4000" err="1">
                <a:solidFill>
                  <a:srgbClr val="002776"/>
                </a:solidFill>
                <a:latin typeface="+mj-lt"/>
              </a:rPr>
              <a:t>the</a:t>
            </a:r>
            <a:r>
              <a:rPr lang="nb-NO" sz="4000">
                <a:solidFill>
                  <a:srgbClr val="002776"/>
                </a:solidFill>
                <a:latin typeface="+mj-lt"/>
              </a:rPr>
              <a:t> </a:t>
            </a:r>
            <a:r>
              <a:rPr lang="nb-NO">
                <a:solidFill>
                  <a:srgbClr val="002776"/>
                </a:solidFill>
              </a:rPr>
              <a:t>S</a:t>
            </a:r>
            <a:r>
              <a:rPr lang="nb-NO" sz="4000">
                <a:solidFill>
                  <a:srgbClr val="002776"/>
                </a:solidFill>
                <a:latin typeface="+mj-lt"/>
              </a:rPr>
              <a:t>pareBank 1 Alliance</a:t>
            </a:r>
          </a:p>
        </p:txBody>
      </p:sp>
    </p:spTree>
    <p:extLst>
      <p:ext uri="{BB962C8B-B14F-4D97-AF65-F5344CB8AC3E}">
        <p14:creationId xmlns:p14="http://schemas.microsoft.com/office/powerpoint/2010/main" val="77535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Norgeskart_30s" descr="Norgeskart_30s">
            <a:extLst>
              <a:ext uri="{FF2B5EF4-FFF2-40B4-BE49-F238E27FC236}">
                <a16:creationId xmlns:a16="http://schemas.microsoft.com/office/drawing/2014/main" id="{D72A7EA3-8379-404F-9583-1074237BA56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/>
          <a:stretch/>
        </p:blipFill>
        <p:spPr>
          <a:xfrm>
            <a:off x="309" y="347"/>
            <a:ext cx="12191383" cy="685765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FE36014-991A-0349-A6D7-E5DEFC7FC177}"/>
              </a:ext>
            </a:extLst>
          </p:cNvPr>
          <p:cNvSpPr txBox="1"/>
          <p:nvPr/>
        </p:nvSpPr>
        <p:spPr>
          <a:xfrm>
            <a:off x="720404" y="484834"/>
            <a:ext cx="468169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pareBank 1 Title" panose="020B0500030000000000" pitchFamily="34" charset="0"/>
                <a:ea typeface="+mn-ea"/>
                <a:cs typeface="+mn-cs"/>
              </a:rPr>
              <a:t>SpareBank 1 </a:t>
            </a:r>
            <a:r>
              <a:rPr lang="nb-NO" sz="2400">
                <a:solidFill>
                  <a:prstClr val="white"/>
                </a:solidFill>
                <a:latin typeface="SpareBank 1 Title" panose="020B0500030000000000" pitchFamily="34" charset="0"/>
              </a:rPr>
              <a:t>is a </a:t>
            </a:r>
            <a:r>
              <a:rPr lang="nb-NO" sz="2400" err="1">
                <a:solidFill>
                  <a:prstClr val="white"/>
                </a:solidFill>
                <a:latin typeface="SpareBank 1 Title" panose="020B0500030000000000" pitchFamily="34" charset="0"/>
              </a:rPr>
              <a:t>family</a:t>
            </a:r>
            <a:r>
              <a:rPr lang="nb-NO" sz="2400">
                <a:solidFill>
                  <a:prstClr val="white"/>
                </a:solidFill>
                <a:latin typeface="SpareBank 1 Title" panose="020B0500030000000000" pitchFamily="34" charset="0"/>
              </a:rPr>
              <a:t> of </a:t>
            </a:r>
            <a:r>
              <a:rPr kumimoji="0" lang="nb-NO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pareBank 1 Title" panose="020B0500030000000000" pitchFamily="34" charset="0"/>
                <a:ea typeface="+mn-ea"/>
                <a:cs typeface="+mn-cs"/>
              </a:rPr>
              <a:t>13 </a:t>
            </a:r>
            <a:r>
              <a:rPr kumimoji="0" lang="nb-NO" sz="24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pareBank 1 Title" panose="020B0500030000000000" pitchFamily="34" charset="0"/>
                <a:ea typeface="+mn-ea"/>
                <a:cs typeface="+mn-cs"/>
              </a:rPr>
              <a:t>independents</a:t>
            </a:r>
            <a:r>
              <a:rPr kumimoji="0" lang="nb-NO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pareBank 1 Title" panose="020B0500030000000000" pitchFamily="34" charset="0"/>
                <a:ea typeface="+mn-ea"/>
                <a:cs typeface="+mn-cs"/>
              </a:rPr>
              <a:t> banks </a:t>
            </a:r>
            <a:r>
              <a:rPr kumimoji="0" lang="nb-NO" sz="24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pareBank 1 Title" panose="020B0500030000000000" pitchFamily="34" charset="0"/>
                <a:ea typeface="+mn-ea"/>
                <a:cs typeface="+mn-cs"/>
              </a:rPr>
              <a:t>with</a:t>
            </a:r>
            <a:r>
              <a:rPr kumimoji="0" lang="nb-NO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pareBank 1 Title" panose="020B0500030000000000" pitchFamily="34" charset="0"/>
                <a:ea typeface="+mn-ea"/>
                <a:cs typeface="+mn-cs"/>
              </a:rPr>
              <a:t> </a:t>
            </a:r>
            <a:r>
              <a:rPr kumimoji="0" lang="nb-NO" sz="24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pareBank 1 Title" panose="020B0500030000000000" pitchFamily="34" charset="0"/>
                <a:ea typeface="+mn-ea"/>
                <a:cs typeface="+mn-cs"/>
              </a:rPr>
              <a:t>strong</a:t>
            </a:r>
            <a:r>
              <a:rPr kumimoji="0" lang="nb-NO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pareBank 1 Title" panose="020B0500030000000000" pitchFamily="34" charset="0"/>
                <a:ea typeface="+mn-ea"/>
                <a:cs typeface="+mn-cs"/>
              </a:rPr>
              <a:t> </a:t>
            </a:r>
            <a:r>
              <a:rPr kumimoji="0" lang="nb-NO" sz="24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pareBank 1 Title" panose="020B0500030000000000" pitchFamily="34" charset="0"/>
                <a:ea typeface="+mn-ea"/>
                <a:cs typeface="+mn-cs"/>
              </a:rPr>
              <a:t>local</a:t>
            </a:r>
            <a:r>
              <a:rPr kumimoji="0" lang="nb-NO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pareBank 1 Title" panose="020B0500030000000000" pitchFamily="34" charset="0"/>
                <a:ea typeface="+mn-ea"/>
                <a:cs typeface="+mn-cs"/>
              </a:rPr>
              <a:t> </a:t>
            </a:r>
            <a:r>
              <a:rPr kumimoji="0" lang="nb-NO" sz="24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pareBank 1 Title" panose="020B0500030000000000" pitchFamily="34" charset="0"/>
                <a:ea typeface="+mn-ea"/>
                <a:cs typeface="+mn-cs"/>
              </a:rPr>
              <a:t>connections</a:t>
            </a:r>
            <a:r>
              <a:rPr kumimoji="0" lang="nb-NO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pareBank 1 Title" panose="020B0500030000000000" pitchFamily="34" charset="0"/>
                <a:ea typeface="+mn-ea"/>
                <a:cs typeface="+mn-cs"/>
              </a:rPr>
              <a:t> </a:t>
            </a:r>
            <a:r>
              <a:rPr kumimoji="0" lang="nb-NO" sz="24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pareBank 1 Title" panose="020B0500030000000000" pitchFamily="34" charset="0"/>
                <a:ea typeface="+mn-ea"/>
                <a:cs typeface="+mn-cs"/>
              </a:rPr>
              <a:t>across</a:t>
            </a:r>
            <a:r>
              <a:rPr kumimoji="0" lang="nb-NO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pareBank 1 Title" panose="020B0500030000000000" pitchFamily="34" charset="0"/>
                <a:ea typeface="+mn-ea"/>
                <a:cs typeface="+mn-cs"/>
              </a:rPr>
              <a:t> </a:t>
            </a:r>
            <a:r>
              <a:rPr kumimoji="0" lang="nb-NO" sz="24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pareBank 1 Title" panose="020B0500030000000000" pitchFamily="34" charset="0"/>
                <a:ea typeface="+mn-ea"/>
                <a:cs typeface="+mn-cs"/>
              </a:rPr>
              <a:t>the</a:t>
            </a:r>
            <a:r>
              <a:rPr kumimoji="0" lang="nb-NO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pareBank 1 Title" panose="020B0500030000000000" pitchFamily="34" charset="0"/>
                <a:ea typeface="+mn-ea"/>
                <a:cs typeface="+mn-cs"/>
              </a:rPr>
              <a:t> </a:t>
            </a:r>
            <a:r>
              <a:rPr lang="nb-NO" sz="2400" err="1">
                <a:solidFill>
                  <a:prstClr val="white"/>
                </a:solidFill>
                <a:latin typeface="SpareBank 1 Title" panose="020B0500030000000000" pitchFamily="34" charset="0"/>
              </a:rPr>
              <a:t>whole</a:t>
            </a:r>
            <a:r>
              <a:rPr lang="nb-NO" sz="2400">
                <a:solidFill>
                  <a:prstClr val="white"/>
                </a:solidFill>
                <a:latin typeface="SpareBank 1 Title" panose="020B0500030000000000" pitchFamily="34" charset="0"/>
              </a:rPr>
              <a:t> of </a:t>
            </a:r>
            <a:r>
              <a:rPr kumimoji="0" lang="nb-NO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pareBank 1 Title" panose="020B0500030000000000" pitchFamily="34" charset="0"/>
                <a:ea typeface="+mn-ea"/>
                <a:cs typeface="+mn-cs"/>
              </a:rPr>
              <a:t>Norway. </a:t>
            </a:r>
            <a:br>
              <a:rPr kumimoji="0" lang="nb-NO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pareBank 1 Title" panose="020B0500030000000000" pitchFamily="34" charset="0"/>
                <a:ea typeface="+mn-ea"/>
                <a:cs typeface="+mn-cs"/>
              </a:rPr>
            </a:br>
            <a:endParaRPr kumimoji="0" lang="nb-NO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pareBank 1 Title" panose="020B0500030000000000" pitchFamily="34" charset="0"/>
              <a:ea typeface="+mn-ea"/>
              <a:cs typeface="+mn-cs"/>
            </a:endParaRPr>
          </a:p>
          <a:p>
            <a:pPr marL="0" marR="0" lvl="0" indent="0" algn="l" defTabSz="9138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b-NO" sz="2400">
                <a:solidFill>
                  <a:prstClr val="white"/>
                </a:solidFill>
                <a:latin typeface="SpareBank 1 Title" panose="020B0500030000000000" pitchFamily="34" charset="0"/>
              </a:rPr>
              <a:t>Our </a:t>
            </a:r>
            <a:r>
              <a:rPr lang="nb-NO" sz="2400" err="1">
                <a:solidFill>
                  <a:prstClr val="white"/>
                </a:solidFill>
                <a:latin typeface="SpareBank 1 Title" panose="020B0500030000000000" pitchFamily="34" charset="0"/>
              </a:rPr>
              <a:t>shared</a:t>
            </a:r>
            <a:r>
              <a:rPr lang="nb-NO" sz="2400">
                <a:solidFill>
                  <a:prstClr val="white"/>
                </a:solidFill>
                <a:latin typeface="SpareBank 1 Title" panose="020B0500030000000000" pitchFamily="34" charset="0"/>
              </a:rPr>
              <a:t> brand </a:t>
            </a:r>
            <a:r>
              <a:rPr kumimoji="0" lang="nb-NO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pareBank 1 Title" panose="020B0500030000000000" pitchFamily="34" charset="0"/>
                <a:ea typeface="+mn-ea"/>
                <a:cs typeface="+mn-cs"/>
              </a:rPr>
              <a:t> is </a:t>
            </a:r>
            <a:r>
              <a:rPr kumimoji="0" lang="nb-NO" sz="24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pareBank 1 Title" panose="020B0500030000000000" pitchFamily="34" charset="0"/>
                <a:ea typeface="+mn-ea"/>
                <a:cs typeface="+mn-cs"/>
              </a:rPr>
              <a:t>governed</a:t>
            </a:r>
            <a:r>
              <a:rPr kumimoji="0" lang="nb-NO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pareBank 1 Title" panose="020B0500030000000000" pitchFamily="34" charset="0"/>
                <a:ea typeface="+mn-ea"/>
                <a:cs typeface="+mn-cs"/>
              </a:rPr>
              <a:t> by SpareBank 1 Utvikling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00B8B9F-709D-3E47-A0FD-18D65460A9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90471" y="6171713"/>
            <a:ext cx="2101221" cy="686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621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49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e 3">
            <a:extLst>
              <a:ext uri="{FF2B5EF4-FFF2-40B4-BE49-F238E27FC236}">
                <a16:creationId xmlns:a16="http://schemas.microsoft.com/office/drawing/2014/main" id="{E52BD707-7676-4497-8575-915B2F88D17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99029" y="3239301"/>
            <a:ext cx="2002789" cy="576000"/>
          </a:xfrm>
          <a:prstGeom prst="rect">
            <a:avLst/>
          </a:prstGeom>
        </p:spPr>
      </p:pic>
      <p:sp>
        <p:nvSpPr>
          <p:cNvPr id="2" name="Tittel 1">
            <a:extLst>
              <a:ext uri="{FF2B5EF4-FFF2-40B4-BE49-F238E27FC236}">
                <a16:creationId xmlns:a16="http://schemas.microsoft.com/office/drawing/2014/main" id="{56775C37-3696-574A-B566-72104BF76F5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84845" y="661432"/>
            <a:ext cx="9822309" cy="554037"/>
          </a:xfrm>
        </p:spPr>
        <p:txBody>
          <a:bodyPr/>
          <a:lstStyle/>
          <a:p>
            <a:r>
              <a:rPr lang="nb-NO">
                <a:solidFill>
                  <a:schemeClr val="bg1"/>
                </a:solidFill>
              </a:rPr>
              <a:t>13  </a:t>
            </a:r>
            <a:r>
              <a:rPr lang="nb-NO" err="1">
                <a:solidFill>
                  <a:schemeClr val="bg1"/>
                </a:solidFill>
              </a:rPr>
              <a:t>independent</a:t>
            </a:r>
            <a:r>
              <a:rPr lang="nb-NO">
                <a:solidFill>
                  <a:schemeClr val="bg1"/>
                </a:solidFill>
              </a:rPr>
              <a:t> SpareBank 1 banks in Norway</a:t>
            </a:r>
          </a:p>
        </p:txBody>
      </p:sp>
      <p:pic>
        <p:nvPicPr>
          <p:cNvPr id="19" name="Picture 4">
            <a:extLst>
              <a:ext uri="{FF2B5EF4-FFF2-40B4-BE49-F238E27FC236}">
                <a16:creationId xmlns:a16="http://schemas.microsoft.com/office/drawing/2014/main" id="{EBB842FF-E9C9-3E48-8A0C-DCBB023F935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4913" y="3275301"/>
            <a:ext cx="2016000" cy="576000"/>
          </a:xfrm>
          <a:prstGeom prst="rect">
            <a:avLst/>
          </a:prstGeom>
        </p:spPr>
      </p:pic>
      <p:pic>
        <p:nvPicPr>
          <p:cNvPr id="20" name="Picture 6">
            <a:extLst>
              <a:ext uri="{FF2B5EF4-FFF2-40B4-BE49-F238E27FC236}">
                <a16:creationId xmlns:a16="http://schemas.microsoft.com/office/drawing/2014/main" id="{BDD06415-641A-2140-AE79-8791CE5CECC1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92124" y="3275301"/>
            <a:ext cx="2139231" cy="540000"/>
          </a:xfrm>
          <a:prstGeom prst="rect">
            <a:avLst/>
          </a:prstGeom>
        </p:spPr>
      </p:pic>
      <p:pic>
        <p:nvPicPr>
          <p:cNvPr id="21" name="Picture 7">
            <a:extLst>
              <a:ext uri="{FF2B5EF4-FFF2-40B4-BE49-F238E27FC236}">
                <a16:creationId xmlns:a16="http://schemas.microsoft.com/office/drawing/2014/main" id="{EE90EE18-C3C8-8D48-8C30-8C0CD7B8D160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4913" y="4323928"/>
            <a:ext cx="2016000" cy="576000"/>
          </a:xfrm>
          <a:prstGeom prst="rect">
            <a:avLst/>
          </a:prstGeom>
        </p:spPr>
      </p:pic>
      <p:pic>
        <p:nvPicPr>
          <p:cNvPr id="23" name="Picture 10">
            <a:extLst>
              <a:ext uri="{FF2B5EF4-FFF2-40B4-BE49-F238E27FC236}">
                <a16:creationId xmlns:a16="http://schemas.microsoft.com/office/drawing/2014/main" id="{28945289-0131-AA40-9012-A29FB1453101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99029" y="2187325"/>
            <a:ext cx="2016000" cy="576000"/>
          </a:xfrm>
          <a:prstGeom prst="rect">
            <a:avLst/>
          </a:prstGeom>
        </p:spPr>
      </p:pic>
      <p:pic>
        <p:nvPicPr>
          <p:cNvPr id="25" name="Picture 14">
            <a:extLst>
              <a:ext uri="{FF2B5EF4-FFF2-40B4-BE49-F238E27FC236}">
                <a16:creationId xmlns:a16="http://schemas.microsoft.com/office/drawing/2014/main" id="{5002D8C8-5096-3A4B-B582-AD605F556CAF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36263" y="5343549"/>
            <a:ext cx="2156308" cy="576000"/>
          </a:xfrm>
          <a:prstGeom prst="rect">
            <a:avLst/>
          </a:prstGeom>
        </p:spPr>
      </p:pic>
      <p:pic>
        <p:nvPicPr>
          <p:cNvPr id="26" name="Picture 15">
            <a:extLst>
              <a:ext uri="{FF2B5EF4-FFF2-40B4-BE49-F238E27FC236}">
                <a16:creationId xmlns:a16="http://schemas.microsoft.com/office/drawing/2014/main" id="{4427E8F7-7CB8-F74F-BDCD-BCB1CEE3BF1A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55241" y="3239301"/>
            <a:ext cx="2281846" cy="576000"/>
          </a:xfrm>
          <a:prstGeom prst="rect">
            <a:avLst/>
          </a:prstGeom>
        </p:spPr>
      </p:pic>
      <p:pic>
        <p:nvPicPr>
          <p:cNvPr id="27" name="Picture 16">
            <a:extLst>
              <a:ext uri="{FF2B5EF4-FFF2-40B4-BE49-F238E27FC236}">
                <a16:creationId xmlns:a16="http://schemas.microsoft.com/office/drawing/2014/main" id="{D61B38F1-33BF-A94A-B062-3D71F714B839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15355" y="2187325"/>
            <a:ext cx="2016000" cy="576000"/>
          </a:xfrm>
          <a:prstGeom prst="rect">
            <a:avLst/>
          </a:prstGeom>
        </p:spPr>
      </p:pic>
      <p:pic>
        <p:nvPicPr>
          <p:cNvPr id="28" name="Picture 17">
            <a:extLst>
              <a:ext uri="{FF2B5EF4-FFF2-40B4-BE49-F238E27FC236}">
                <a16:creationId xmlns:a16="http://schemas.microsoft.com/office/drawing/2014/main" id="{38AE686A-BB8C-2045-B807-D64B39E4804E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99029" y="4291573"/>
            <a:ext cx="2016000" cy="576000"/>
          </a:xfrm>
          <a:prstGeom prst="rect">
            <a:avLst/>
          </a:prstGeom>
        </p:spPr>
      </p:pic>
      <p:pic>
        <p:nvPicPr>
          <p:cNvPr id="29" name="Picture 18">
            <a:extLst>
              <a:ext uri="{FF2B5EF4-FFF2-40B4-BE49-F238E27FC236}">
                <a16:creationId xmlns:a16="http://schemas.microsoft.com/office/drawing/2014/main" id="{DD946C83-F242-524F-BC99-43D589317236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4913" y="2187325"/>
            <a:ext cx="2016000" cy="576000"/>
          </a:xfrm>
          <a:prstGeom prst="rect">
            <a:avLst/>
          </a:prstGeom>
        </p:spPr>
      </p:pic>
      <p:pic>
        <p:nvPicPr>
          <p:cNvPr id="30" name="Picture 5">
            <a:extLst>
              <a:ext uri="{FF2B5EF4-FFF2-40B4-BE49-F238E27FC236}">
                <a16:creationId xmlns:a16="http://schemas.microsoft.com/office/drawing/2014/main" id="{A503E09E-07A9-7240-BD79-0FCB72877F03}"/>
              </a:ext>
            </a:extLst>
          </p:cNvPr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94933" y="2187325"/>
            <a:ext cx="1942154" cy="576000"/>
          </a:xfrm>
          <a:prstGeom prst="rect">
            <a:avLst/>
          </a:prstGeom>
        </p:spPr>
      </p:pic>
      <p:pic>
        <p:nvPicPr>
          <p:cNvPr id="31" name="Bilde 30">
            <a:extLst>
              <a:ext uri="{FF2B5EF4-FFF2-40B4-BE49-F238E27FC236}">
                <a16:creationId xmlns:a16="http://schemas.microsoft.com/office/drawing/2014/main" id="{E3BB492C-F22A-9948-9175-78BFAD2D3064}"/>
              </a:ext>
            </a:extLst>
          </p:cNvPr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81043" y="4291277"/>
            <a:ext cx="1956044" cy="562556"/>
          </a:xfrm>
          <a:prstGeom prst="rect">
            <a:avLst/>
          </a:prstGeom>
        </p:spPr>
      </p:pic>
      <p:pic>
        <p:nvPicPr>
          <p:cNvPr id="32" name="Bilde 31">
            <a:extLst>
              <a:ext uri="{FF2B5EF4-FFF2-40B4-BE49-F238E27FC236}">
                <a16:creationId xmlns:a16="http://schemas.microsoft.com/office/drawing/2014/main" id="{3DC4CA96-9D9F-E24B-AB9E-D4D9ABB40A7E}"/>
              </a:ext>
            </a:extLst>
          </p:cNvPr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68433" y="4291573"/>
            <a:ext cx="2015999" cy="57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149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logo_hvit" descr="Et bilde som inneholder tekst, utklipp&#10;&#10;Automatisk generert beskrivelse">
            <a:extLst>
              <a:ext uri="{FF2B5EF4-FFF2-40B4-BE49-F238E27FC236}">
                <a16:creationId xmlns:a16="http://schemas.microsoft.com/office/drawing/2014/main" id="{AFE74DBF-7280-A43E-4D0B-861F4A4096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4746" y="6245941"/>
            <a:ext cx="1792828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8847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978F4A6-CB81-4A5F-BF23-45FCD63A79B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064733" y="3516818"/>
            <a:ext cx="2369381" cy="300037"/>
          </a:xfrm>
        </p:spPr>
        <p:txBody>
          <a:bodyPr/>
          <a:lstStyle/>
          <a:p>
            <a:r>
              <a:rPr lang="nb-NO"/>
              <a:t>Azure </a:t>
            </a:r>
            <a:r>
              <a:rPr lang="nb-NO" err="1"/>
              <a:t>Bicep</a:t>
            </a:r>
            <a:endParaRPr lang="nb-NO"/>
          </a:p>
          <a:p>
            <a:endParaRPr lang="nb-NO"/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C5DDAFF2-3039-E6A2-2067-45DB8BB92242}"/>
              </a:ext>
            </a:extLst>
          </p:cNvPr>
          <p:cNvSpPr txBox="1">
            <a:spLocks/>
          </p:cNvSpPr>
          <p:nvPr/>
        </p:nvSpPr>
        <p:spPr>
          <a:xfrm>
            <a:off x="2109364" y="2002739"/>
            <a:ext cx="3384293" cy="30003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kern="1200">
                <a:solidFill>
                  <a:srgbClr val="00207D"/>
                </a:solidFill>
                <a:latin typeface="SpareBank 1 Medium" panose="020B0500030000000000" pitchFamily="34" charset="0"/>
                <a:ea typeface="+mn-ea"/>
                <a:cs typeface="+mn-cs"/>
              </a:defRPr>
            </a:lvl1pPr>
            <a:lvl2pPr marL="745200" indent="-288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7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00207D"/>
                </a:solidFill>
                <a:latin typeface="+mn-lt"/>
                <a:ea typeface="+mn-ea"/>
                <a:cs typeface="+mn-cs"/>
              </a:defRPr>
            </a:lvl3pPr>
            <a:lvl4pPr marL="1638000" indent="-288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7D"/>
                </a:solidFill>
                <a:latin typeface="+mn-lt"/>
                <a:ea typeface="+mn-ea"/>
                <a:cs typeface="+mn-cs"/>
              </a:defRPr>
            </a:lvl4pPr>
            <a:lvl5pPr marL="2088000" indent="-288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7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b-NO" err="1"/>
              <a:t>Azure</a:t>
            </a:r>
            <a:r>
              <a:rPr lang="nb-NO"/>
              <a:t> </a:t>
            </a:r>
            <a:r>
              <a:rPr lang="nb-NO" err="1"/>
              <a:t>DevOps</a:t>
            </a:r>
            <a:endParaRPr lang="nb-NO"/>
          </a:p>
        </p:txBody>
      </p:sp>
      <p:sp>
        <p:nvSpPr>
          <p:cNvPr id="4" name="Text Placeholder 8">
            <a:extLst>
              <a:ext uri="{FF2B5EF4-FFF2-40B4-BE49-F238E27FC236}">
                <a16:creationId xmlns:a16="http://schemas.microsoft.com/office/drawing/2014/main" id="{B01BD798-53FC-C145-13F3-2DFA990EB3AC}"/>
              </a:ext>
            </a:extLst>
          </p:cNvPr>
          <p:cNvSpPr txBox="1">
            <a:spLocks/>
          </p:cNvSpPr>
          <p:nvPr/>
        </p:nvSpPr>
        <p:spPr>
          <a:xfrm>
            <a:off x="2109364" y="2297507"/>
            <a:ext cx="3258122" cy="65422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88000" indent="-288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rgbClr val="00207D"/>
                </a:solidFill>
                <a:latin typeface="+mn-lt"/>
                <a:ea typeface="+mn-ea"/>
                <a:cs typeface="+mn-cs"/>
              </a:defRPr>
            </a:lvl1pPr>
            <a:lvl2pPr marL="745200" indent="-288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200" kern="1200">
                <a:solidFill>
                  <a:srgbClr val="00207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100" kern="1200">
                <a:solidFill>
                  <a:srgbClr val="00207D"/>
                </a:solidFill>
                <a:latin typeface="+mn-lt"/>
                <a:ea typeface="+mn-ea"/>
                <a:cs typeface="+mn-cs"/>
              </a:defRPr>
            </a:lvl3pPr>
            <a:lvl4pPr marL="1638000" indent="-288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000" kern="1200">
                <a:solidFill>
                  <a:srgbClr val="00207D"/>
                </a:solidFill>
                <a:latin typeface="+mn-lt"/>
                <a:ea typeface="+mn-ea"/>
                <a:cs typeface="+mn-cs"/>
              </a:defRPr>
            </a:lvl4pPr>
            <a:lvl5pPr marL="2088000" indent="-288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900" kern="1200">
                <a:solidFill>
                  <a:srgbClr val="00207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b-NO"/>
              <a:t>Code </a:t>
            </a:r>
            <a:r>
              <a:rPr lang="nb-NO" err="1"/>
              <a:t>repository</a:t>
            </a:r>
            <a:endParaRPr lang="nb-NO"/>
          </a:p>
          <a:p>
            <a:r>
              <a:rPr lang="nb-NO"/>
              <a:t>Project planning / </a:t>
            </a:r>
            <a:r>
              <a:rPr lang="nb-NO" err="1"/>
              <a:t>kanban</a:t>
            </a:r>
            <a:r>
              <a:rPr lang="nb-NO"/>
              <a:t> </a:t>
            </a:r>
            <a:r>
              <a:rPr lang="nb-NO" err="1"/>
              <a:t>board</a:t>
            </a:r>
            <a:endParaRPr lang="nb-NO"/>
          </a:p>
          <a:p>
            <a:r>
              <a:rPr lang="nb-NO"/>
              <a:t>pipelines (CI/CD)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0CE94598-020D-399F-DBA8-89BA18F42D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7801" y="1927127"/>
            <a:ext cx="1094381" cy="1094381"/>
          </a:xfrm>
          <a:prstGeom prst="rect">
            <a:avLst/>
          </a:prstGeom>
        </p:spPr>
      </p:pic>
      <p:pic>
        <p:nvPicPr>
          <p:cNvPr id="6" name="Content Placeholder 5" descr="Icon&#10;&#10;Description automatically generated">
            <a:extLst>
              <a:ext uri="{FF2B5EF4-FFF2-40B4-BE49-F238E27FC236}">
                <a16:creationId xmlns:a16="http://schemas.microsoft.com/office/drawing/2014/main" id="{3093285A-9715-434B-B781-511FEB3C5023}"/>
              </a:ext>
            </a:extLst>
          </p:cNvPr>
          <p:cNvPicPr>
            <a:picLocks noGrp="1" noChangeAspect="1"/>
          </p:cNvPicPr>
          <p:nvPr>
            <p:ph sz="quarter" idx="4294967295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900" y="3397177"/>
            <a:ext cx="1176282" cy="1176282"/>
          </a:xfrm>
        </p:spPr>
      </p:pic>
      <p:pic>
        <p:nvPicPr>
          <p:cNvPr id="5" name="logo_blaa">
            <a:extLst>
              <a:ext uri="{FF2B5EF4-FFF2-40B4-BE49-F238E27FC236}">
                <a16:creationId xmlns:a16="http://schemas.microsoft.com/office/drawing/2014/main" id="{B0123B83-173D-1F84-2300-838F866CCF7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4746" y="6245941"/>
            <a:ext cx="1792828" cy="396000"/>
          </a:xfrm>
          <a:prstGeom prst="rect">
            <a:avLst/>
          </a:prstGeom>
        </p:spPr>
      </p:pic>
      <p:pic>
        <p:nvPicPr>
          <p:cNvPr id="19" name="Picture 5" descr="Logo&#10;&#10;Description automatically generated">
            <a:extLst>
              <a:ext uri="{FF2B5EF4-FFF2-40B4-BE49-F238E27FC236}">
                <a16:creationId xmlns:a16="http://schemas.microsoft.com/office/drawing/2014/main" id="{5A03F158-3901-7FE2-0E35-9E4E97DB175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800" y="511245"/>
            <a:ext cx="1316893" cy="1316893"/>
          </a:xfrm>
          <a:prstGeom prst="rect">
            <a:avLst/>
          </a:prstGeom>
        </p:spPr>
      </p:pic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D9C74604-7DA8-5036-8390-DE28C6B7F346}"/>
              </a:ext>
            </a:extLst>
          </p:cNvPr>
          <p:cNvSpPr txBox="1">
            <a:spLocks/>
          </p:cNvSpPr>
          <p:nvPr/>
        </p:nvSpPr>
        <p:spPr>
          <a:xfrm>
            <a:off x="2109364" y="1127828"/>
            <a:ext cx="3691178" cy="30003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kern="1200">
                <a:solidFill>
                  <a:srgbClr val="00207D"/>
                </a:solidFill>
                <a:latin typeface="SpareBank 1 Medium" panose="020B0500030000000000" pitchFamily="34" charset="0"/>
                <a:ea typeface="+mn-ea"/>
                <a:cs typeface="+mn-cs"/>
              </a:defRPr>
            </a:lvl1pPr>
            <a:lvl2pPr marL="745200" indent="-288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7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00207D"/>
                </a:solidFill>
                <a:latin typeface="+mn-lt"/>
                <a:ea typeface="+mn-ea"/>
                <a:cs typeface="+mn-cs"/>
              </a:defRPr>
            </a:lvl3pPr>
            <a:lvl4pPr marL="1638000" indent="-288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7D"/>
                </a:solidFill>
                <a:latin typeface="+mn-lt"/>
                <a:ea typeface="+mn-ea"/>
                <a:cs typeface="+mn-cs"/>
              </a:defRPr>
            </a:lvl4pPr>
            <a:lvl5pPr marL="2088000" indent="-288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7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b-NO"/>
              <a:t>CAF &amp; ALZ</a:t>
            </a:r>
          </a:p>
        </p:txBody>
      </p:sp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19FEB9C8-C291-DFB9-527A-4FF8F10C5C90}"/>
              </a:ext>
            </a:extLst>
          </p:cNvPr>
          <p:cNvSpPr txBox="1">
            <a:spLocks/>
          </p:cNvSpPr>
          <p:nvPr/>
        </p:nvSpPr>
        <p:spPr>
          <a:xfrm>
            <a:off x="2109364" y="3850503"/>
            <a:ext cx="3258122" cy="65422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88000" indent="-288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rgbClr val="00207D"/>
                </a:solidFill>
                <a:latin typeface="+mn-lt"/>
                <a:ea typeface="+mn-ea"/>
                <a:cs typeface="+mn-cs"/>
              </a:defRPr>
            </a:lvl1pPr>
            <a:lvl2pPr marL="745200" indent="-288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200" kern="1200">
                <a:solidFill>
                  <a:srgbClr val="00207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100" kern="1200">
                <a:solidFill>
                  <a:srgbClr val="00207D"/>
                </a:solidFill>
                <a:latin typeface="+mn-lt"/>
                <a:ea typeface="+mn-ea"/>
                <a:cs typeface="+mn-cs"/>
              </a:defRPr>
            </a:lvl3pPr>
            <a:lvl4pPr marL="1638000" indent="-288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000" kern="1200">
                <a:solidFill>
                  <a:srgbClr val="00207D"/>
                </a:solidFill>
                <a:latin typeface="+mn-lt"/>
                <a:ea typeface="+mn-ea"/>
                <a:cs typeface="+mn-cs"/>
              </a:defRPr>
            </a:lvl4pPr>
            <a:lvl5pPr marL="2088000" indent="-288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900" kern="1200">
                <a:solidFill>
                  <a:srgbClr val="00207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b-NO" err="1"/>
              <a:t>Infrastructure</a:t>
            </a:r>
            <a:r>
              <a:rPr lang="nb-NO"/>
              <a:t> as Code</a:t>
            </a:r>
          </a:p>
          <a:p>
            <a:r>
              <a:rPr lang="nb-NO" err="1"/>
              <a:t>Declarative</a:t>
            </a:r>
            <a:r>
              <a:rPr lang="nb-NO"/>
              <a:t> </a:t>
            </a:r>
            <a:r>
              <a:rPr lang="nb-NO" err="1"/>
              <a:t>Infrastructure</a:t>
            </a:r>
            <a:endParaRPr lang="nb-NO"/>
          </a:p>
        </p:txBody>
      </p:sp>
      <p:grpSp>
        <p:nvGrpSpPr>
          <p:cNvPr id="18" name="Gruppe 17">
            <a:extLst>
              <a:ext uri="{FF2B5EF4-FFF2-40B4-BE49-F238E27FC236}">
                <a16:creationId xmlns:a16="http://schemas.microsoft.com/office/drawing/2014/main" id="{D50F6E8F-FBE5-2979-5A43-83FEF6A03613}"/>
              </a:ext>
            </a:extLst>
          </p:cNvPr>
          <p:cNvGrpSpPr/>
          <p:nvPr/>
        </p:nvGrpSpPr>
        <p:grpSpPr>
          <a:xfrm>
            <a:off x="5894668" y="374274"/>
            <a:ext cx="5498100" cy="5434996"/>
            <a:chOff x="5914354" y="554749"/>
            <a:chExt cx="5498100" cy="5434996"/>
          </a:xfrm>
        </p:grpSpPr>
        <p:graphicFrame>
          <p:nvGraphicFramePr>
            <p:cNvPr id="45" name="Diagram 44">
              <a:extLst>
                <a:ext uri="{FF2B5EF4-FFF2-40B4-BE49-F238E27FC236}">
                  <a16:creationId xmlns:a16="http://schemas.microsoft.com/office/drawing/2014/main" id="{1E096CAA-71F8-9A68-7F10-CF46A63E0D37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903878376"/>
                </p:ext>
              </p:extLst>
            </p:nvPr>
          </p:nvGraphicFramePr>
          <p:xfrm>
            <a:off x="5959944" y="1458322"/>
            <a:ext cx="5406920" cy="3745873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8" r:lo="rId9" r:qs="rId10" r:cs="rId11"/>
            </a:graphicData>
          </a:graphic>
        </p:graphicFrame>
        <p:pic>
          <p:nvPicPr>
            <p:cNvPr id="46" name="Picture 5" descr="Logo&#10;&#10;Description automatically generated">
              <a:extLst>
                <a:ext uri="{FF2B5EF4-FFF2-40B4-BE49-F238E27FC236}">
                  <a16:creationId xmlns:a16="http://schemas.microsoft.com/office/drawing/2014/main" id="{D46AFC50-218C-9228-BCF0-CF97B2904B6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89538" y="2361395"/>
              <a:ext cx="1765229" cy="1765229"/>
            </a:xfrm>
            <a:prstGeom prst="rect">
              <a:avLst/>
            </a:prstGeom>
          </p:spPr>
        </p:pic>
        <p:sp>
          <p:nvSpPr>
            <p:cNvPr id="47" name="Ellipse 46">
              <a:extLst>
                <a:ext uri="{FF2B5EF4-FFF2-40B4-BE49-F238E27FC236}">
                  <a16:creationId xmlns:a16="http://schemas.microsoft.com/office/drawing/2014/main" id="{9F09D9EA-7DFB-C20B-8947-45A421A1E290}"/>
                </a:ext>
              </a:extLst>
            </p:cNvPr>
            <p:cNvSpPr/>
            <p:nvPr/>
          </p:nvSpPr>
          <p:spPr>
            <a:xfrm>
              <a:off x="5914354" y="554749"/>
              <a:ext cx="5498100" cy="5386564"/>
            </a:xfrm>
            <a:prstGeom prst="ellipse">
              <a:avLst/>
            </a:prstGeom>
            <a:noFill/>
            <a:ln w="508000">
              <a:solidFill>
                <a:srgbClr val="20419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48" name="TekstSylinder 47">
              <a:extLst>
                <a:ext uri="{FF2B5EF4-FFF2-40B4-BE49-F238E27FC236}">
                  <a16:creationId xmlns:a16="http://schemas.microsoft.com/office/drawing/2014/main" id="{5F6D3BE7-CDA7-97D2-18C9-3D13F4702D6D}"/>
                </a:ext>
              </a:extLst>
            </p:cNvPr>
            <p:cNvSpPr txBox="1"/>
            <p:nvPr/>
          </p:nvSpPr>
          <p:spPr>
            <a:xfrm rot="21388890">
              <a:off x="7178690" y="4464471"/>
              <a:ext cx="3183807" cy="1525274"/>
            </a:xfrm>
            <a:prstGeom prst="rect">
              <a:avLst/>
            </a:prstGeom>
            <a:noFill/>
          </p:spPr>
          <p:txBody>
            <a:bodyPr wrap="square" rtlCol="0">
              <a:prstTxWarp prst="textArchDown">
                <a:avLst>
                  <a:gd name="adj" fmla="val 1881151"/>
                </a:avLst>
              </a:prstTxWarp>
              <a:spAutoFit/>
            </a:bodyPr>
            <a:lstStyle/>
            <a:p>
              <a:r>
                <a:rPr lang="nb-NO" b="1" err="1">
                  <a:solidFill>
                    <a:schemeClr val="bg1"/>
                  </a:solidFill>
                </a:rPr>
                <a:t>Cloud</a:t>
              </a:r>
              <a:r>
                <a:rPr lang="nb-NO" b="1">
                  <a:solidFill>
                    <a:schemeClr val="bg1"/>
                  </a:solidFill>
                </a:rPr>
                <a:t> </a:t>
              </a:r>
              <a:r>
                <a:rPr lang="nb-NO" b="1" err="1">
                  <a:solidFill>
                    <a:schemeClr val="bg1"/>
                  </a:solidFill>
                </a:rPr>
                <a:t>Adoption</a:t>
              </a:r>
              <a:r>
                <a:rPr lang="nb-NO" b="1">
                  <a:solidFill>
                    <a:schemeClr val="bg1"/>
                  </a:solidFill>
                </a:rPr>
                <a:t> Framework</a:t>
              </a:r>
            </a:p>
          </p:txBody>
        </p:sp>
        <p:sp>
          <p:nvSpPr>
            <p:cNvPr id="9" name="TekstSylinder 8">
              <a:extLst>
                <a:ext uri="{FF2B5EF4-FFF2-40B4-BE49-F238E27FC236}">
                  <a16:creationId xmlns:a16="http://schemas.microsoft.com/office/drawing/2014/main" id="{B532E146-8795-301A-3749-C70F5295DF21}"/>
                </a:ext>
              </a:extLst>
            </p:cNvPr>
            <p:cNvSpPr txBox="1"/>
            <p:nvPr/>
          </p:nvSpPr>
          <p:spPr>
            <a:xfrm>
              <a:off x="6907061" y="4246938"/>
              <a:ext cx="90441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b-NO" sz="1000"/>
                <a:t>Networking</a:t>
              </a:r>
            </a:p>
          </p:txBody>
        </p:sp>
        <p:sp>
          <p:nvSpPr>
            <p:cNvPr id="10" name="TekstSylinder 9">
              <a:extLst>
                <a:ext uri="{FF2B5EF4-FFF2-40B4-BE49-F238E27FC236}">
                  <a16:creationId xmlns:a16="http://schemas.microsoft.com/office/drawing/2014/main" id="{C548E9F0-8761-BE4C-0FC1-F228B6C97212}"/>
                </a:ext>
              </a:extLst>
            </p:cNvPr>
            <p:cNvSpPr txBox="1"/>
            <p:nvPr/>
          </p:nvSpPr>
          <p:spPr>
            <a:xfrm>
              <a:off x="9785244" y="3208147"/>
              <a:ext cx="101181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b-NO" sz="1000"/>
                <a:t>Management</a:t>
              </a:r>
            </a:p>
          </p:txBody>
        </p:sp>
        <p:sp>
          <p:nvSpPr>
            <p:cNvPr id="11" name="TekstSylinder 10">
              <a:extLst>
                <a:ext uri="{FF2B5EF4-FFF2-40B4-BE49-F238E27FC236}">
                  <a16:creationId xmlns:a16="http://schemas.microsoft.com/office/drawing/2014/main" id="{CF01FA5C-3DC9-922A-375E-4EDA33111551}"/>
                </a:ext>
              </a:extLst>
            </p:cNvPr>
            <p:cNvSpPr txBox="1"/>
            <p:nvPr/>
          </p:nvSpPr>
          <p:spPr>
            <a:xfrm>
              <a:off x="9499855" y="4245101"/>
              <a:ext cx="93968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b-NO" sz="1000" err="1"/>
                <a:t>Governance</a:t>
              </a:r>
              <a:endParaRPr lang="nb-NO" sz="1000"/>
            </a:p>
          </p:txBody>
        </p:sp>
        <p:sp>
          <p:nvSpPr>
            <p:cNvPr id="13" name="TekstSylinder 12">
              <a:extLst>
                <a:ext uri="{FF2B5EF4-FFF2-40B4-BE49-F238E27FC236}">
                  <a16:creationId xmlns:a16="http://schemas.microsoft.com/office/drawing/2014/main" id="{86AA18D2-ED45-92CA-27F7-E2AE060BCF9D}"/>
                </a:ext>
              </a:extLst>
            </p:cNvPr>
            <p:cNvSpPr txBox="1"/>
            <p:nvPr/>
          </p:nvSpPr>
          <p:spPr>
            <a:xfrm>
              <a:off x="8179068" y="4756344"/>
              <a:ext cx="98456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nb-NO" sz="1000">
                  <a:solidFill>
                    <a:schemeClr val="bg1"/>
                  </a:solidFill>
                </a:rPr>
                <a:t>Resource </a:t>
              </a:r>
            </a:p>
            <a:p>
              <a:pPr algn="ctr"/>
              <a:r>
                <a:rPr lang="nb-NO" sz="1000">
                  <a:solidFill>
                    <a:schemeClr val="bg1"/>
                  </a:solidFill>
                </a:rPr>
                <a:t>Organization</a:t>
              </a:r>
            </a:p>
          </p:txBody>
        </p:sp>
        <p:sp>
          <p:nvSpPr>
            <p:cNvPr id="15" name="TekstSylinder 14">
              <a:extLst>
                <a:ext uri="{FF2B5EF4-FFF2-40B4-BE49-F238E27FC236}">
                  <a16:creationId xmlns:a16="http://schemas.microsoft.com/office/drawing/2014/main" id="{7F5491CB-1827-BD57-21D8-FE3FA0844483}"/>
                </a:ext>
              </a:extLst>
            </p:cNvPr>
            <p:cNvSpPr txBox="1"/>
            <p:nvPr/>
          </p:nvSpPr>
          <p:spPr>
            <a:xfrm rot="652061">
              <a:off x="7422847" y="615716"/>
              <a:ext cx="3183807" cy="1525274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>
                  <a:gd name="adj" fmla="val 12298780"/>
                </a:avLst>
              </a:prstTxWarp>
              <a:spAutoFit/>
            </a:bodyPr>
            <a:lstStyle/>
            <a:p>
              <a:r>
                <a:rPr lang="nb-NO" b="1" err="1">
                  <a:solidFill>
                    <a:schemeClr val="bg1"/>
                  </a:solidFill>
                </a:rPr>
                <a:t>Azure</a:t>
              </a:r>
              <a:r>
                <a:rPr lang="nb-NO" b="1">
                  <a:solidFill>
                    <a:schemeClr val="bg1"/>
                  </a:solidFill>
                </a:rPr>
                <a:t> Landing Zone</a:t>
              </a:r>
            </a:p>
          </p:txBody>
        </p:sp>
      </p:grpSp>
      <p:pic>
        <p:nvPicPr>
          <p:cNvPr id="21" name="Picture 5" descr="Logo&#10;&#10;Description automatically generated">
            <a:extLst>
              <a:ext uri="{FF2B5EF4-FFF2-40B4-BE49-F238E27FC236}">
                <a16:creationId xmlns:a16="http://schemas.microsoft.com/office/drawing/2014/main" id="{65576596-8F06-B104-F771-309EDF4EF2C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5271" y="2422409"/>
            <a:ext cx="1316893" cy="1316893"/>
          </a:xfrm>
          <a:prstGeom prst="rect">
            <a:avLst/>
          </a:prstGeom>
        </p:spPr>
      </p:pic>
      <p:pic>
        <p:nvPicPr>
          <p:cNvPr id="24" name="Picture 4" descr="A picture containing object&#10;&#10;Description generated with very high confidence">
            <a:extLst>
              <a:ext uri="{FF2B5EF4-FFF2-40B4-BE49-F238E27FC236}">
                <a16:creationId xmlns:a16="http://schemas.microsoft.com/office/drawing/2014/main" id="{078C63E2-C567-D7E8-99CF-E0D56092A6B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87800" y="4949128"/>
            <a:ext cx="938335" cy="956401"/>
          </a:xfrm>
          <a:prstGeom prst="rect">
            <a:avLst/>
          </a:prstGeom>
        </p:spPr>
      </p:pic>
      <p:sp>
        <p:nvSpPr>
          <p:cNvPr id="25" name="Text Placeholder 6">
            <a:extLst>
              <a:ext uri="{FF2B5EF4-FFF2-40B4-BE49-F238E27FC236}">
                <a16:creationId xmlns:a16="http://schemas.microsoft.com/office/drawing/2014/main" id="{4C67ACBA-F556-8230-E624-FC86CDFE6961}"/>
              </a:ext>
            </a:extLst>
          </p:cNvPr>
          <p:cNvSpPr txBox="1">
            <a:spLocks/>
          </p:cNvSpPr>
          <p:nvPr/>
        </p:nvSpPr>
        <p:spPr>
          <a:xfrm>
            <a:off x="2109364" y="5135931"/>
            <a:ext cx="3691178" cy="30003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kern="1200">
                <a:solidFill>
                  <a:srgbClr val="00207D"/>
                </a:solidFill>
                <a:latin typeface="SpareBank 1 Medium" panose="020B0500030000000000" pitchFamily="34" charset="0"/>
                <a:ea typeface="+mn-ea"/>
                <a:cs typeface="+mn-cs"/>
              </a:defRPr>
            </a:lvl1pPr>
            <a:lvl2pPr marL="745200" indent="-288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7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00207D"/>
                </a:solidFill>
                <a:latin typeface="+mn-lt"/>
                <a:ea typeface="+mn-ea"/>
                <a:cs typeface="+mn-cs"/>
              </a:defRPr>
            </a:lvl3pPr>
            <a:lvl4pPr marL="1638000" indent="-288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7D"/>
                </a:solidFill>
                <a:latin typeface="+mn-lt"/>
                <a:ea typeface="+mn-ea"/>
                <a:cs typeface="+mn-cs"/>
              </a:defRPr>
            </a:lvl4pPr>
            <a:lvl5pPr marL="2088000" indent="-288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7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b-NO" err="1"/>
              <a:t>Multi-Tenant</a:t>
            </a:r>
            <a:r>
              <a:rPr lang="nb-NO"/>
              <a:t> </a:t>
            </a:r>
            <a:r>
              <a:rPr lang="nb-NO" err="1"/>
              <a:t>deployment</a:t>
            </a:r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32858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1.85185E-6 L 0.61745 0.2939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872" y="14699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5"/>
                                            </p:cond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4.07407E-6 L -0.61497 -0.27847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0768" y="-1405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ema">
  <a:themeElements>
    <a:clrScheme name="SpareBank1">
      <a:dk1>
        <a:sysClr val="windowText" lastClr="000000"/>
      </a:dk1>
      <a:lt1>
        <a:sysClr val="window" lastClr="FFFFFF"/>
      </a:lt1>
      <a:dk2>
        <a:srgbClr val="005AA4"/>
      </a:dk2>
      <a:lt2>
        <a:srgbClr val="B7CEE6"/>
      </a:lt2>
      <a:accent1>
        <a:srgbClr val="005AA4"/>
      </a:accent1>
      <a:accent2>
        <a:srgbClr val="002776"/>
      </a:accent2>
      <a:accent3>
        <a:srgbClr val="7EB5D2"/>
      </a:accent3>
      <a:accent4>
        <a:srgbClr val="F8E9DD"/>
      </a:accent4>
      <a:accent5>
        <a:srgbClr val="D3D3EA"/>
      </a:accent5>
      <a:accent6>
        <a:srgbClr val="EE8D9C"/>
      </a:accent6>
      <a:hlink>
        <a:srgbClr val="0563C1"/>
      </a:hlink>
      <a:folHlink>
        <a:srgbClr val="954F72"/>
      </a:folHlink>
    </a:clrScheme>
    <a:fontScheme name="SpareBank1">
      <a:majorFont>
        <a:latin typeface="SpareBank 1 Title"/>
        <a:ea typeface=""/>
        <a:cs typeface=""/>
      </a:majorFont>
      <a:minorFont>
        <a:latin typeface="SpareBank 1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B1 Mal.potx" id="{8450B948-2DEB-46C1-B52D-E98B9DFEA94F}" vid="{B8705029-BF4A-4202-BA3D-78B124A84A71}"/>
    </a:ext>
  </a:extLst>
</a:theme>
</file>

<file path=ppt/theme/theme3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3" Type="http://schemas.microsoft.com/office/2011/relationships/webextension" Target="webextension3.xml"/><Relationship Id="rId2" Type="http://schemas.microsoft.com/office/2011/relationships/webextension" Target="webextension2.xml"/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10">
    <wetp:webextensionref xmlns:r="http://schemas.openxmlformats.org/officeDocument/2006/relationships" r:id="rId1"/>
  </wetp:taskpane>
  <wetp:taskpane dockstate="right" visibility="0" width="350" row="11">
    <wetp:webextensionref xmlns:r="http://schemas.openxmlformats.org/officeDocument/2006/relationships" r:id="rId2"/>
  </wetp:taskpane>
  <wetp:taskpane dockstate="right" visibility="0" width="350" row="10">
    <wetp:webextensionref xmlns:r="http://schemas.openxmlformats.org/officeDocument/2006/relationships" r:id="rId3"/>
  </wetp:taskpane>
</wetp:taskpanes>
</file>

<file path=ppt/webextensions/webextension1.xml><?xml version="1.0" encoding="utf-8"?>
<we:webextension xmlns:we="http://schemas.microsoft.com/office/webextensions/webextension/2010/11" id="{B56DB914-30FA-479A-A08C-F066C773B017}">
  <we:reference id="f7da559f-5105-4956-bf32-5c706edeb727" version="2.0.1.0" store="EXCatalog" storeType="EXCatalog"/>
  <we:alternateReferences/>
  <we:properties/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7D1CE03F-DB90-46CB-9FC0-D3B85863C459}">
  <we:reference id="b5c09e55-3dce-4edd-868c-cc5152671239" version="1.0.0.4" store="EXCatalog" storeType="EXCatalog"/>
  <we:alternateReferences/>
  <we:properties/>
  <we:bindings/>
  <we:snapshot xmlns:r="http://schemas.openxmlformats.org/officeDocument/2006/relationships"/>
</we:webextension>
</file>

<file path=ppt/webextensions/webextension3.xml><?xml version="1.0" encoding="utf-8"?>
<we:webextension xmlns:we="http://schemas.microsoft.com/office/webextensions/webextension/2010/11" id="{EFDC0DC0-9262-4A24-80B8-069B9642ED1D}">
  <we:reference id="wa104380594" version="2.0.0.0" store="en-001" storeType="OMEX"/>
  <we:alternateReferences>
    <we:reference id="WA104380594" version="2.0.0.0" store="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D982FC97A4EB864EBF6B6ADD443A67CC" ma:contentTypeVersion="11" ma:contentTypeDescription="Opprett et nytt dokument." ma:contentTypeScope="" ma:versionID="1243dad0bdc800c2168160044757ccfa">
  <xsd:schema xmlns:xsd="http://www.w3.org/2001/XMLSchema" xmlns:xs="http://www.w3.org/2001/XMLSchema" xmlns:p="http://schemas.microsoft.com/office/2006/metadata/properties" xmlns:ns2="3b00a67f-9791-437e-b702-303a706ea042" targetNamespace="http://schemas.microsoft.com/office/2006/metadata/properties" ma:root="true" ma:fieldsID="9f2b7ce840c78a2065a44a5a957cc1d0" ns2:_="">
    <xsd:import namespace="3b00a67f-9791-437e-b702-303a706ea04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2:MediaServiceLocatio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b00a67f-9791-437e-b702-303a706ea04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LengthInSeconds" ma:index="18" nillable="true" ma:displayName="Length (seconds)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nholdstype"/>
        <xsd:element ref="dc:title" minOccurs="0" maxOccurs="1" ma:index="4" ma:displayName="Tit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FBCDED5-7808-4D8F-8B8F-548E48E3471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C829446-100F-470B-912B-125BFAD232C9}">
  <ds:schemaRefs>
    <ds:schemaRef ds:uri="3b00a67f-9791-437e-b702-303a706ea042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5051E578-F59C-4AA4-A064-60F38B77ED57}">
  <ds:schemaRefs>
    <ds:schemaRef ds:uri="http://schemas.microsoft.com/office/2006/documentManagement/types"/>
    <ds:schemaRef ds:uri="http://schemas.openxmlformats.org/package/2006/metadata/core-properties"/>
    <ds:schemaRef ds:uri="http://purl.org/dc/dcmitype/"/>
    <ds:schemaRef ds:uri="http://purl.org/dc/elements/1.1/"/>
    <ds:schemaRef ds:uri="http://schemas.microsoft.com/office/2006/metadata/properties"/>
    <ds:schemaRef ds:uri="http://purl.org/dc/terms/"/>
    <ds:schemaRef ds:uri="http://schemas.microsoft.com/office/infopath/2007/PartnerControls"/>
    <ds:schemaRef ds:uri="3b00a67f-9791-437e-b702-303a706ea042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SpareBank 1 mal</Template>
  <TotalTime>9</TotalTime>
  <Words>790</Words>
  <Application>Microsoft Office PowerPoint</Application>
  <PresentationFormat>Widescreen</PresentationFormat>
  <Paragraphs>298</Paragraphs>
  <Slides>33</Slides>
  <Notes>33</Notes>
  <HiddenSlides>0</HiddenSlides>
  <MMClips>1</MMClips>
  <ScaleCrop>false</ScaleCrop>
  <HeadingPairs>
    <vt:vector size="6" baseType="variant">
      <vt:variant>
        <vt:lpstr>Brukte skrifter</vt:lpstr>
      </vt:variant>
      <vt:variant>
        <vt:i4>11</vt:i4>
      </vt:variant>
      <vt:variant>
        <vt:lpstr>Tema</vt:lpstr>
      </vt:variant>
      <vt:variant>
        <vt:i4>2</vt:i4>
      </vt:variant>
      <vt:variant>
        <vt:lpstr>Lysbildetitler</vt:lpstr>
      </vt:variant>
      <vt:variant>
        <vt:i4>33</vt:i4>
      </vt:variant>
    </vt:vector>
  </HeadingPairs>
  <TitlesOfParts>
    <vt:vector size="46" baseType="lpstr">
      <vt:lpstr>SpareBank 1 Title</vt:lpstr>
      <vt:lpstr>SpareBank 1 Title Light</vt:lpstr>
      <vt:lpstr>Calibri</vt:lpstr>
      <vt:lpstr>Consolas</vt:lpstr>
      <vt:lpstr>SpareBank 1</vt:lpstr>
      <vt:lpstr>SpareBank 1 Light</vt:lpstr>
      <vt:lpstr>Segoe UI</vt:lpstr>
      <vt:lpstr>SpareBank 1 Medium</vt:lpstr>
      <vt:lpstr>Arial</vt:lpstr>
      <vt:lpstr>Segoe UI Semilight</vt:lpstr>
      <vt:lpstr>Calibri Light</vt:lpstr>
      <vt:lpstr>Office Theme</vt:lpstr>
      <vt:lpstr>Office-tema</vt:lpstr>
      <vt:lpstr>Microsoft Ignite</vt:lpstr>
      <vt:lpstr>Delivering a multi-tenant Azure platform with a single deployment</vt:lpstr>
      <vt:lpstr>PowerPoint-presentasjon</vt:lpstr>
      <vt:lpstr>Speakers</vt:lpstr>
      <vt:lpstr>PowerPoint-presentasjon</vt:lpstr>
      <vt:lpstr>PowerPoint-presentasjon</vt:lpstr>
      <vt:lpstr>13  independent SpareBank 1 banks in Norway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Main network topology</vt:lpstr>
      <vt:lpstr>PowerPoint-presentasjon</vt:lpstr>
      <vt:lpstr>PowerPoint-presentasjon</vt:lpstr>
      <vt:lpstr>PowerPoint-presentasjon</vt:lpstr>
      <vt:lpstr>PowerPoint-presentasjon</vt:lpstr>
      <vt:lpstr>Onboarding a new tenant</vt:lpstr>
      <vt:lpstr>Multi-tenant deployment </vt:lpstr>
      <vt:lpstr>PowerPoint-presentasjon</vt:lpstr>
      <vt:lpstr>Eunomia - Docs</vt:lpstr>
      <vt:lpstr>PowerPoint-presentasjon</vt:lpstr>
      <vt:lpstr>How do end users request new Subscriptions?</vt:lpstr>
      <vt:lpstr>PowerPoint-presentasjon</vt:lpstr>
      <vt:lpstr>Challenges</vt:lpstr>
      <vt:lpstr>DNS with PrivateLink</vt:lpstr>
      <vt:lpstr>PowerPoint-presentasjon</vt:lpstr>
      <vt:lpstr>Key learnings</vt:lpstr>
      <vt:lpstr>Key learnings</vt:lpstr>
      <vt:lpstr>PowerPoint-presentasjon</vt:lpstr>
      <vt:lpstr>Learn more…</vt:lpstr>
      <vt:lpstr>Q &amp; A</vt:lpstr>
      <vt:lpstr>Microsoft Ignite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PowerPoint-presentasjon</dc:title>
  <dc:creator>Erhan Mikael Sanlioglu</dc:creator>
  <cp:lastModifiedBy>Erhan Mikael Sanlioglu</cp:lastModifiedBy>
  <cp:revision>2</cp:revision>
  <dcterms:created xsi:type="dcterms:W3CDTF">2022-09-21T06:29:32Z</dcterms:created>
  <dcterms:modified xsi:type="dcterms:W3CDTF">2022-10-13T13:22:50Z</dcterms:modified>
  <cp:contentStatus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0x010100D982FC97A4EB864EBF6B6ADD443A67CC</vt:lpwstr>
  </property>
  <property fmtid="{D5CDD505-2E9C-101B-9397-08002B2CF9AE}" pid="3" name="MSIP_Label_22f4c5aa-ae5c-4d8a-ac79-89edf7a23fbf_Enabled">
    <vt:lpwstr>true</vt:lpwstr>
  </property>
  <property fmtid="{D5CDD505-2E9C-101B-9397-08002B2CF9AE}" pid="4" name="MSIP_Label_22f4c5aa-ae5c-4d8a-ac79-89edf7a23fbf_SetDate">
    <vt:lpwstr>2022-09-21T06:42:12Z</vt:lpwstr>
  </property>
  <property fmtid="{D5CDD505-2E9C-101B-9397-08002B2CF9AE}" pid="5" name="MSIP_Label_22f4c5aa-ae5c-4d8a-ac79-89edf7a23fbf_Method">
    <vt:lpwstr>Privileged</vt:lpwstr>
  </property>
  <property fmtid="{D5CDD505-2E9C-101B-9397-08002B2CF9AE}" pid="6" name="MSIP_Label_22f4c5aa-ae5c-4d8a-ac79-89edf7a23fbf_Name">
    <vt:lpwstr>22f4c5aa-ae5c-4d8a-ac79-89edf7a23fbf</vt:lpwstr>
  </property>
  <property fmtid="{D5CDD505-2E9C-101B-9397-08002B2CF9AE}" pid="7" name="MSIP_Label_22f4c5aa-ae5c-4d8a-ac79-89edf7a23fbf_SiteId">
    <vt:lpwstr>491e8cc4-2204-4312-8565-17f85046df01</vt:lpwstr>
  </property>
  <property fmtid="{D5CDD505-2E9C-101B-9397-08002B2CF9AE}" pid="8" name="MSIP_Label_22f4c5aa-ae5c-4d8a-ac79-89edf7a23fbf_ActionId">
    <vt:lpwstr>d499d76c-f932-48c4-b120-907206eed454</vt:lpwstr>
  </property>
  <property fmtid="{D5CDD505-2E9C-101B-9397-08002B2CF9AE}" pid="9" name="MSIP_Label_22f4c5aa-ae5c-4d8a-ac79-89edf7a23fbf_ContentBits">
    <vt:lpwstr>0</vt:lpwstr>
  </property>
</Properties>
</file>